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32" name="Shape 232"/>
          <p:cNvSpPr/>
          <p:nvPr>
            <p:ph type="sldImg"/>
          </p:nvPr>
        </p:nvSpPr>
        <p:spPr>
          <a:xfrm>
            <a:off x="1143000" y="685800"/>
            <a:ext cx="4572000" cy="3429000"/>
          </a:xfrm>
          <a:prstGeom prst="rect">
            <a:avLst/>
          </a:prstGeom>
        </p:spPr>
        <p:txBody>
          <a:bodyPr/>
          <a:lstStyle/>
          <a:p>
            <a:pPr/>
          </a:p>
        </p:txBody>
      </p:sp>
      <p:sp>
        <p:nvSpPr>
          <p:cNvPr id="233" name="Shape 23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e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www.instagram.com/isfcr.pesu" TargetMode="External"/><Relationship Id="rId4" Type="http://schemas.openxmlformats.org/officeDocument/2006/relationships/image" Target="../media/image9.png"/><Relationship Id="rId5" Type="http://schemas.openxmlformats.org/officeDocument/2006/relationships/hyperlink" Target="https://in.linkedin.com/company/isfcr" TargetMode="External"/><Relationship Id="rId6" Type="http://schemas.openxmlformats.org/officeDocument/2006/relationships/image" Target="../media/image10.png"/><Relationship Id="rId7" Type="http://schemas.openxmlformats.org/officeDocument/2006/relationships/hyperlink" Target="http://www.isfcr.pes.edu/" TargetMode="External"/><Relationship Id="rId8" Type="http://schemas.openxmlformats.org/officeDocument/2006/relationships/image" Target="../media/image11.png"/><Relationship Id="rId9" Type="http://schemas.openxmlformats.org/officeDocument/2006/relationships/image" Target="../media/image1.jpe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e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Welcome Slide">
    <p:spTree>
      <p:nvGrpSpPr>
        <p:cNvPr id="1" name=""/>
        <p:cNvGrpSpPr/>
        <p:nvPr/>
      </p:nvGrpSpPr>
      <p:grpSpPr>
        <a:xfrm>
          <a:off x="0" y="0"/>
          <a:ext cx="0" cy="0"/>
          <a:chOff x="0" y="0"/>
          <a:chExt cx="0" cy="0"/>
        </a:xfrm>
      </p:grpSpPr>
      <p:sp>
        <p:nvSpPr>
          <p:cNvPr id="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ontent - Image on Right">
    <p:spTree>
      <p:nvGrpSpPr>
        <p:cNvPr id="1" name=""/>
        <p:cNvGrpSpPr/>
        <p:nvPr/>
      </p:nvGrpSpPr>
      <p:grpSpPr>
        <a:xfrm>
          <a:off x="0" y="0"/>
          <a:ext cx="0" cy="0"/>
          <a:chOff x="0" y="0"/>
          <a:chExt cx="0" cy="0"/>
        </a:xfrm>
      </p:grpSpPr>
      <p:sp>
        <p:nvSpPr>
          <p:cNvPr id="163" name="Google Shape;118;p46"/>
          <p:cNvSpPr/>
          <p:nvPr/>
        </p:nvSpPr>
        <p:spPr>
          <a:xfrm>
            <a:off x="8283499" y="88123"/>
            <a:ext cx="1" cy="276601"/>
          </a:xfrm>
          <a:prstGeom prst="line">
            <a:avLst/>
          </a:prstGeom>
          <a:ln>
            <a:solidFill>
              <a:srgbClr val="B7B7B7"/>
            </a:solidFill>
          </a:ln>
        </p:spPr>
        <p:txBody>
          <a:bodyPr lIns="0" tIns="0" rIns="0" bIns="0"/>
          <a:lstStyle/>
          <a:p>
            <a:pPr/>
          </a:p>
        </p:txBody>
      </p:sp>
      <p:pic>
        <p:nvPicPr>
          <p:cNvPr id="164" name="Google Shape;119;p46" descr="Google Shape;119;p46"/>
          <p:cNvPicPr>
            <a:picLocks noChangeAspect="1"/>
          </p:cNvPicPr>
          <p:nvPr/>
        </p:nvPicPr>
        <p:blipFill>
          <a:blip r:embed="rId2">
            <a:extLst/>
          </a:blip>
          <a:stretch>
            <a:fillRect/>
          </a:stretch>
        </p:blipFill>
        <p:spPr>
          <a:xfrm>
            <a:off x="7934538" y="44872"/>
            <a:ext cx="258347" cy="363104"/>
          </a:xfrm>
          <a:prstGeom prst="rect">
            <a:avLst/>
          </a:prstGeom>
          <a:ln w="12700">
            <a:miter lim="400000"/>
          </a:ln>
        </p:spPr>
      </p:pic>
      <p:grpSp>
        <p:nvGrpSpPr>
          <p:cNvPr id="167" name="Google Shape;120;p46"/>
          <p:cNvGrpSpPr/>
          <p:nvPr/>
        </p:nvGrpSpPr>
        <p:grpSpPr>
          <a:xfrm>
            <a:off x="0" y="4887038"/>
            <a:ext cx="9144000" cy="272247"/>
            <a:chOff x="0" y="0"/>
            <a:chExt cx="9144000" cy="272246"/>
          </a:xfrm>
        </p:grpSpPr>
        <p:sp>
          <p:nvSpPr>
            <p:cNvPr id="165" name="Google Shape;121;p46"/>
            <p:cNvSpPr/>
            <p:nvPr/>
          </p:nvSpPr>
          <p:spPr>
            <a:xfrm>
              <a:off x="0" y="4752"/>
              <a:ext cx="9144000" cy="267495"/>
            </a:xfrm>
            <a:prstGeom prst="rect">
              <a:avLst/>
            </a:prstGeom>
            <a:gradFill flip="none" rotWithShape="1">
              <a:gsLst>
                <a:gs pos="0">
                  <a:srgbClr val="FFFFFF"/>
                </a:gs>
                <a:gs pos="4000">
                  <a:srgbClr val="FFFFFF"/>
                </a:gs>
                <a:gs pos="80000">
                  <a:srgbClr val="EA7F25"/>
                </a:gs>
                <a:gs pos="100000">
                  <a:srgbClr val="EA7F25"/>
                </a:gs>
              </a:gsLst>
              <a:lin ang="10800000" scaled="0"/>
            </a:gradFill>
            <a:ln w="12700" cap="flat">
              <a:noFill/>
              <a:miter lim="400000"/>
            </a:ln>
            <a:effectLst/>
          </p:spPr>
          <p:txBody>
            <a:bodyPr wrap="square" lIns="0" tIns="0" rIns="0" bIns="0" numCol="1" anchor="ctr">
              <a:noAutofit/>
            </a:bodyPr>
            <a:lstStyle/>
            <a:p>
              <a:pPr algn="ctr">
                <a:defRPr sz="1300">
                  <a:solidFill>
                    <a:srgbClr val="FFFFFF"/>
                  </a:solidFill>
                  <a:latin typeface="Calibri"/>
                  <a:ea typeface="Calibri"/>
                  <a:cs typeface="Calibri"/>
                  <a:sym typeface="Calibri"/>
                </a:defRPr>
              </a:pPr>
            </a:p>
          </p:txBody>
        </p:sp>
        <p:sp>
          <p:nvSpPr>
            <p:cNvPr id="166" name="Google Shape;122;p46"/>
            <p:cNvSpPr txBox="1"/>
            <p:nvPr/>
          </p:nvSpPr>
          <p:spPr>
            <a:xfrm>
              <a:off x="297244" y="0"/>
              <a:ext cx="2972595" cy="2482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defRPr sz="1200">
                  <a:solidFill>
                    <a:srgbClr val="FFFFFF"/>
                  </a:solidFill>
                  <a:latin typeface="Calibri"/>
                  <a:ea typeface="Calibri"/>
                  <a:cs typeface="Calibri"/>
                  <a:sym typeface="Calibri"/>
                </a:defRPr>
              </a:lvl1pPr>
            </a:lstStyle>
            <a:p>
              <a:pPr/>
              <a:r>
                <a:t>Executive MTech in Cybersecurity Engineering</a:t>
              </a:r>
            </a:p>
          </p:txBody>
        </p:sp>
      </p:grpSp>
      <p:sp>
        <p:nvSpPr>
          <p:cNvPr id="168" name="Slide Number"/>
          <p:cNvSpPr txBox="1"/>
          <p:nvPr>
            <p:ph type="sldNum" sz="quarter" idx="2"/>
          </p:nvPr>
        </p:nvSpPr>
        <p:spPr>
          <a:xfrm>
            <a:off x="8801195" y="4881001"/>
            <a:ext cx="219963" cy="205874"/>
          </a:xfrm>
          <a:prstGeom prst="rect">
            <a:avLst/>
          </a:prstGeom>
        </p:spPr>
        <p:txBody>
          <a:bodyPr/>
          <a:lstStyle/>
          <a:p>
            <a:pPr/>
            <a:fld id="{86CB4B4D-7CA3-9044-876B-883B54F8677D}" type="slidenum"/>
          </a:p>
        </p:txBody>
      </p:sp>
      <p:sp>
        <p:nvSpPr>
          <p:cNvPr id="169" name="Google Shape;124;p46"/>
          <p:cNvSpPr/>
          <p:nvPr/>
        </p:nvSpPr>
        <p:spPr>
          <a:xfrm flipH="1">
            <a:off x="4572000" y="761814"/>
            <a:ext cx="1" cy="3970175"/>
          </a:xfrm>
          <a:prstGeom prst="line">
            <a:avLst/>
          </a:prstGeom>
          <a:ln>
            <a:solidFill>
              <a:srgbClr val="E69138"/>
            </a:solidFill>
          </a:ln>
        </p:spPr>
        <p:txBody>
          <a:bodyPr lIns="0" tIns="0" rIns="0" bIns="0"/>
          <a:lstStyle/>
          <a:p>
            <a:pPr/>
          </a:p>
        </p:txBody>
      </p:sp>
      <p:sp>
        <p:nvSpPr>
          <p:cNvPr id="170" name="Title Text"/>
          <p:cNvSpPr txBox="1"/>
          <p:nvPr>
            <p:ph type="title"/>
          </p:nvPr>
        </p:nvSpPr>
        <p:spPr>
          <a:xfrm>
            <a:off x="251519" y="8604"/>
            <a:ext cx="7886701" cy="585800"/>
          </a:xfrm>
          <a:prstGeom prst="rect">
            <a:avLst/>
          </a:prstGeom>
        </p:spPr>
        <p:txBody>
          <a:bodyPr/>
          <a:lstStyle>
            <a:lvl1pPr>
              <a:defRPr b="1" sz="2800">
                <a:solidFill>
                  <a:srgbClr val="112344"/>
                </a:solidFill>
              </a:defRPr>
            </a:lvl1pPr>
          </a:lstStyle>
          <a:p>
            <a:pPr/>
            <a:r>
              <a:t>Title Text</a:t>
            </a:r>
          </a:p>
        </p:txBody>
      </p:sp>
      <p:sp>
        <p:nvSpPr>
          <p:cNvPr id="171" name="Google Shape;126;p46"/>
          <p:cNvSpPr/>
          <p:nvPr/>
        </p:nvSpPr>
        <p:spPr>
          <a:xfrm>
            <a:off x="244893" y="610580"/>
            <a:ext cx="7004702" cy="1"/>
          </a:xfrm>
          <a:prstGeom prst="line">
            <a:avLst/>
          </a:prstGeom>
          <a:ln>
            <a:solidFill>
              <a:srgbClr val="EA7F26"/>
            </a:solidFill>
          </a:ln>
        </p:spPr>
        <p:txBody>
          <a:bodyPr lIns="0" tIns="0" rIns="0" bIns="0"/>
          <a:lstStyle/>
          <a:p>
            <a:pPr/>
          </a:p>
        </p:txBody>
      </p:sp>
      <p:sp>
        <p:nvSpPr>
          <p:cNvPr id="172" name="Body Level One…"/>
          <p:cNvSpPr txBox="1"/>
          <p:nvPr>
            <p:ph type="body" sz="half" idx="1"/>
          </p:nvPr>
        </p:nvSpPr>
        <p:spPr>
          <a:xfrm>
            <a:off x="251519" y="688928"/>
            <a:ext cx="4176466" cy="4119661"/>
          </a:xfrm>
          <a:prstGeom prst="rect">
            <a:avLst/>
          </a:prstGeom>
        </p:spPr>
        <p:txBody>
          <a:bodyPr/>
          <a:lstStyle>
            <a:lvl1pPr indent="-381000">
              <a:lnSpc>
                <a:spcPct val="100000"/>
              </a:lnSpc>
              <a:buClr>
                <a:srgbClr val="3A3A3A"/>
              </a:buClr>
              <a:buSzPts val="2400"/>
              <a:buFont typeface="Helvetica"/>
              <a:buChar char="☞"/>
              <a:defRPr sz="2400">
                <a:solidFill>
                  <a:srgbClr val="3A3A3A"/>
                </a:solidFill>
              </a:defRPr>
            </a:lvl1pPr>
            <a:lvl2pPr marL="914400" indent="-381000">
              <a:lnSpc>
                <a:spcPct val="100000"/>
              </a:lnSpc>
              <a:buClr>
                <a:srgbClr val="3A3A3A"/>
              </a:buClr>
              <a:buSzPts val="2400"/>
              <a:buFont typeface="Helvetica"/>
              <a:defRPr sz="2400">
                <a:solidFill>
                  <a:srgbClr val="3A3A3A"/>
                </a:solidFill>
              </a:defRPr>
            </a:lvl2pPr>
            <a:lvl3pPr marL="1437639" indent="-396239">
              <a:lnSpc>
                <a:spcPct val="100000"/>
              </a:lnSpc>
              <a:buClr>
                <a:srgbClr val="3A3A3A"/>
              </a:buClr>
              <a:buSzPts val="2400"/>
              <a:buFont typeface="Helvetica"/>
              <a:buChar char="●"/>
              <a:defRPr sz="2400">
                <a:solidFill>
                  <a:srgbClr val="3A3A3A"/>
                </a:solidFill>
              </a:defRPr>
            </a:lvl3pPr>
            <a:lvl4pPr marL="1899920" indent="-426720">
              <a:lnSpc>
                <a:spcPct val="100000"/>
              </a:lnSpc>
              <a:buClr>
                <a:srgbClr val="3A3A3A"/>
              </a:buClr>
              <a:buSzPts val="2400"/>
              <a:buFont typeface="Helvetica"/>
              <a:defRPr sz="2400">
                <a:solidFill>
                  <a:srgbClr val="3A3A3A"/>
                </a:solidFill>
              </a:defRPr>
            </a:lvl4pPr>
            <a:lvl5pPr marL="2357120" indent="-426720">
              <a:lnSpc>
                <a:spcPct val="100000"/>
              </a:lnSpc>
              <a:buClr>
                <a:srgbClr val="3A3A3A"/>
              </a:buClr>
              <a:buSzPts val="2400"/>
              <a:buFont typeface="Helvetica"/>
              <a:defRPr sz="2400">
                <a:solidFill>
                  <a:srgbClr val="3A3A3A"/>
                </a:solidFill>
              </a:defRPr>
            </a:lvl5pPr>
          </a:lstStyle>
          <a:p>
            <a:pPr/>
            <a:r>
              <a:t>Body Level One</a:t>
            </a:r>
          </a:p>
          <a:p>
            <a:pPr lvl="1"/>
            <a:r>
              <a:t>Body Level Two</a:t>
            </a:r>
          </a:p>
          <a:p>
            <a:pPr lvl="2"/>
            <a:r>
              <a:t>Body Level Three</a:t>
            </a:r>
          </a:p>
          <a:p>
            <a:pPr lvl="3"/>
            <a:r>
              <a:t>Body Level Four</a:t>
            </a:r>
          </a:p>
          <a:p>
            <a:pPr lvl="4"/>
            <a:r>
              <a:t>Body Level Five</a:t>
            </a:r>
          </a:p>
        </p:txBody>
      </p:sp>
      <p:pic>
        <p:nvPicPr>
          <p:cNvPr id="173" name="Google Shape;128;p46" descr="Google Shape;128;p46"/>
          <p:cNvPicPr>
            <a:picLocks noChangeAspect="1"/>
          </p:cNvPicPr>
          <p:nvPr/>
        </p:nvPicPr>
        <p:blipFill>
          <a:blip r:embed="rId3">
            <a:extLst/>
          </a:blip>
          <a:stretch>
            <a:fillRect/>
          </a:stretch>
        </p:blipFill>
        <p:spPr>
          <a:xfrm>
            <a:off x="8319823" y="39964"/>
            <a:ext cx="762153" cy="390916"/>
          </a:xfrm>
          <a:prstGeom prst="rect">
            <a:avLst/>
          </a:prstGeom>
          <a:ln w="12700">
            <a:miter lim="400000"/>
          </a:ln>
        </p:spPr>
      </p:pic>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ontent - Image on Left">
    <p:spTree>
      <p:nvGrpSpPr>
        <p:cNvPr id="1" name=""/>
        <p:cNvGrpSpPr/>
        <p:nvPr/>
      </p:nvGrpSpPr>
      <p:grpSpPr>
        <a:xfrm>
          <a:off x="0" y="0"/>
          <a:ext cx="0" cy="0"/>
          <a:chOff x="0" y="0"/>
          <a:chExt cx="0" cy="0"/>
        </a:xfrm>
      </p:grpSpPr>
      <p:sp>
        <p:nvSpPr>
          <p:cNvPr id="180" name="Google Shape;130;p47"/>
          <p:cNvSpPr/>
          <p:nvPr/>
        </p:nvSpPr>
        <p:spPr>
          <a:xfrm>
            <a:off x="8283499" y="88123"/>
            <a:ext cx="1" cy="276601"/>
          </a:xfrm>
          <a:prstGeom prst="line">
            <a:avLst/>
          </a:prstGeom>
          <a:ln>
            <a:solidFill>
              <a:srgbClr val="B7B7B7"/>
            </a:solidFill>
          </a:ln>
        </p:spPr>
        <p:txBody>
          <a:bodyPr lIns="0" tIns="0" rIns="0" bIns="0"/>
          <a:lstStyle/>
          <a:p>
            <a:pPr/>
          </a:p>
        </p:txBody>
      </p:sp>
      <p:pic>
        <p:nvPicPr>
          <p:cNvPr id="181" name="Google Shape;131;p47" descr="Google Shape;131;p47"/>
          <p:cNvPicPr>
            <a:picLocks noChangeAspect="1"/>
          </p:cNvPicPr>
          <p:nvPr/>
        </p:nvPicPr>
        <p:blipFill>
          <a:blip r:embed="rId2">
            <a:extLst/>
          </a:blip>
          <a:stretch>
            <a:fillRect/>
          </a:stretch>
        </p:blipFill>
        <p:spPr>
          <a:xfrm>
            <a:off x="7934538" y="44872"/>
            <a:ext cx="258347" cy="363104"/>
          </a:xfrm>
          <a:prstGeom prst="rect">
            <a:avLst/>
          </a:prstGeom>
          <a:ln w="12700">
            <a:miter lim="400000"/>
          </a:ln>
        </p:spPr>
      </p:pic>
      <p:grpSp>
        <p:nvGrpSpPr>
          <p:cNvPr id="184" name="Google Shape;132;p47"/>
          <p:cNvGrpSpPr/>
          <p:nvPr/>
        </p:nvGrpSpPr>
        <p:grpSpPr>
          <a:xfrm>
            <a:off x="0" y="4887038"/>
            <a:ext cx="9144000" cy="272247"/>
            <a:chOff x="0" y="0"/>
            <a:chExt cx="9144000" cy="272246"/>
          </a:xfrm>
        </p:grpSpPr>
        <p:sp>
          <p:nvSpPr>
            <p:cNvPr id="182" name="Google Shape;133;p47"/>
            <p:cNvSpPr/>
            <p:nvPr/>
          </p:nvSpPr>
          <p:spPr>
            <a:xfrm>
              <a:off x="0" y="4752"/>
              <a:ext cx="9144000" cy="267495"/>
            </a:xfrm>
            <a:prstGeom prst="rect">
              <a:avLst/>
            </a:prstGeom>
            <a:gradFill flip="none" rotWithShape="1">
              <a:gsLst>
                <a:gs pos="0">
                  <a:srgbClr val="FFFFFF"/>
                </a:gs>
                <a:gs pos="4000">
                  <a:srgbClr val="FFFFFF"/>
                </a:gs>
                <a:gs pos="80000">
                  <a:srgbClr val="EA7F25"/>
                </a:gs>
                <a:gs pos="100000">
                  <a:srgbClr val="EA7F25"/>
                </a:gs>
              </a:gsLst>
              <a:lin ang="10800000" scaled="0"/>
            </a:gradFill>
            <a:ln w="12700" cap="flat">
              <a:noFill/>
              <a:miter lim="400000"/>
            </a:ln>
            <a:effectLst/>
          </p:spPr>
          <p:txBody>
            <a:bodyPr wrap="square" lIns="0" tIns="0" rIns="0" bIns="0" numCol="1" anchor="ctr">
              <a:noAutofit/>
            </a:bodyPr>
            <a:lstStyle/>
            <a:p>
              <a:pPr algn="ctr">
                <a:defRPr sz="1300">
                  <a:solidFill>
                    <a:srgbClr val="FFFFFF"/>
                  </a:solidFill>
                  <a:latin typeface="Calibri"/>
                  <a:ea typeface="Calibri"/>
                  <a:cs typeface="Calibri"/>
                  <a:sym typeface="Calibri"/>
                </a:defRPr>
              </a:pPr>
            </a:p>
          </p:txBody>
        </p:sp>
        <p:sp>
          <p:nvSpPr>
            <p:cNvPr id="183" name="Google Shape;134;p47"/>
            <p:cNvSpPr txBox="1"/>
            <p:nvPr/>
          </p:nvSpPr>
          <p:spPr>
            <a:xfrm>
              <a:off x="297244" y="0"/>
              <a:ext cx="2972595" cy="2482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defRPr sz="1200">
                  <a:solidFill>
                    <a:srgbClr val="FFFFFF"/>
                  </a:solidFill>
                  <a:latin typeface="Calibri"/>
                  <a:ea typeface="Calibri"/>
                  <a:cs typeface="Calibri"/>
                  <a:sym typeface="Calibri"/>
                </a:defRPr>
              </a:lvl1pPr>
            </a:lstStyle>
            <a:p>
              <a:pPr/>
              <a:r>
                <a:t>Executive MTech in Cybersecurity Engineering</a:t>
              </a:r>
            </a:p>
          </p:txBody>
        </p:sp>
      </p:grpSp>
      <p:sp>
        <p:nvSpPr>
          <p:cNvPr id="185" name="Slide Number"/>
          <p:cNvSpPr txBox="1"/>
          <p:nvPr>
            <p:ph type="sldNum" sz="quarter" idx="2"/>
          </p:nvPr>
        </p:nvSpPr>
        <p:spPr>
          <a:xfrm>
            <a:off x="8801195" y="4881001"/>
            <a:ext cx="219963" cy="205874"/>
          </a:xfrm>
          <a:prstGeom prst="rect">
            <a:avLst/>
          </a:prstGeom>
        </p:spPr>
        <p:txBody>
          <a:bodyPr/>
          <a:lstStyle/>
          <a:p>
            <a:pPr/>
            <a:fld id="{86CB4B4D-7CA3-9044-876B-883B54F8677D}" type="slidenum"/>
          </a:p>
        </p:txBody>
      </p:sp>
      <p:sp>
        <p:nvSpPr>
          <p:cNvPr id="186" name="Google Shape;136;p47"/>
          <p:cNvSpPr/>
          <p:nvPr/>
        </p:nvSpPr>
        <p:spPr>
          <a:xfrm flipH="1">
            <a:off x="4572000" y="761814"/>
            <a:ext cx="1" cy="3970175"/>
          </a:xfrm>
          <a:prstGeom prst="line">
            <a:avLst/>
          </a:prstGeom>
          <a:ln>
            <a:solidFill>
              <a:srgbClr val="E69138"/>
            </a:solidFill>
          </a:ln>
        </p:spPr>
        <p:txBody>
          <a:bodyPr lIns="0" tIns="0" rIns="0" bIns="0"/>
          <a:lstStyle/>
          <a:p>
            <a:pPr/>
          </a:p>
        </p:txBody>
      </p:sp>
      <p:sp>
        <p:nvSpPr>
          <p:cNvPr id="187" name="Title Text"/>
          <p:cNvSpPr txBox="1"/>
          <p:nvPr>
            <p:ph type="title"/>
          </p:nvPr>
        </p:nvSpPr>
        <p:spPr>
          <a:xfrm>
            <a:off x="251519" y="8604"/>
            <a:ext cx="7886701" cy="585800"/>
          </a:xfrm>
          <a:prstGeom prst="rect">
            <a:avLst/>
          </a:prstGeom>
        </p:spPr>
        <p:txBody>
          <a:bodyPr/>
          <a:lstStyle>
            <a:lvl1pPr>
              <a:defRPr b="1" sz="2800">
                <a:solidFill>
                  <a:srgbClr val="112344"/>
                </a:solidFill>
              </a:defRPr>
            </a:lvl1pPr>
          </a:lstStyle>
          <a:p>
            <a:pPr/>
            <a:r>
              <a:t>Title Text</a:t>
            </a:r>
          </a:p>
        </p:txBody>
      </p:sp>
      <p:sp>
        <p:nvSpPr>
          <p:cNvPr id="188" name="Google Shape;138;p47"/>
          <p:cNvSpPr/>
          <p:nvPr/>
        </p:nvSpPr>
        <p:spPr>
          <a:xfrm>
            <a:off x="244893" y="610580"/>
            <a:ext cx="7004702" cy="1"/>
          </a:xfrm>
          <a:prstGeom prst="line">
            <a:avLst/>
          </a:prstGeom>
          <a:ln>
            <a:solidFill>
              <a:srgbClr val="EA7F26"/>
            </a:solidFill>
          </a:ln>
        </p:spPr>
        <p:txBody>
          <a:bodyPr lIns="0" tIns="0" rIns="0" bIns="0"/>
          <a:lstStyle/>
          <a:p>
            <a:pPr/>
          </a:p>
        </p:txBody>
      </p:sp>
      <p:sp>
        <p:nvSpPr>
          <p:cNvPr id="189" name="Body Level One…"/>
          <p:cNvSpPr txBox="1"/>
          <p:nvPr>
            <p:ph type="body" sz="half" idx="1"/>
          </p:nvPr>
        </p:nvSpPr>
        <p:spPr>
          <a:xfrm>
            <a:off x="4713785" y="683267"/>
            <a:ext cx="4176465" cy="4119661"/>
          </a:xfrm>
          <a:prstGeom prst="rect">
            <a:avLst/>
          </a:prstGeom>
        </p:spPr>
        <p:txBody>
          <a:bodyPr/>
          <a:lstStyle>
            <a:lvl1pPr indent="-381000">
              <a:lnSpc>
                <a:spcPct val="100000"/>
              </a:lnSpc>
              <a:buClr>
                <a:srgbClr val="3A3A3A"/>
              </a:buClr>
              <a:buSzPts val="2400"/>
              <a:buFont typeface="Helvetica"/>
              <a:buChar char="☞"/>
              <a:defRPr sz="2400">
                <a:solidFill>
                  <a:srgbClr val="3A3A3A"/>
                </a:solidFill>
              </a:defRPr>
            </a:lvl1pPr>
            <a:lvl2pPr marL="914400" indent="-381000">
              <a:lnSpc>
                <a:spcPct val="100000"/>
              </a:lnSpc>
              <a:buClr>
                <a:srgbClr val="3A3A3A"/>
              </a:buClr>
              <a:buSzPts val="2400"/>
              <a:buFont typeface="Helvetica"/>
              <a:defRPr sz="2400">
                <a:solidFill>
                  <a:srgbClr val="3A3A3A"/>
                </a:solidFill>
              </a:defRPr>
            </a:lvl2pPr>
            <a:lvl3pPr marL="1437639" indent="-396239">
              <a:lnSpc>
                <a:spcPct val="100000"/>
              </a:lnSpc>
              <a:buClr>
                <a:srgbClr val="3A3A3A"/>
              </a:buClr>
              <a:buSzPts val="2400"/>
              <a:buFont typeface="Helvetica"/>
              <a:buChar char="●"/>
              <a:defRPr sz="2400">
                <a:solidFill>
                  <a:srgbClr val="3A3A3A"/>
                </a:solidFill>
              </a:defRPr>
            </a:lvl3pPr>
            <a:lvl4pPr marL="1899920" indent="-426720">
              <a:lnSpc>
                <a:spcPct val="100000"/>
              </a:lnSpc>
              <a:buClr>
                <a:srgbClr val="3A3A3A"/>
              </a:buClr>
              <a:buSzPts val="2400"/>
              <a:buFont typeface="Helvetica"/>
              <a:defRPr sz="2400">
                <a:solidFill>
                  <a:srgbClr val="3A3A3A"/>
                </a:solidFill>
              </a:defRPr>
            </a:lvl4pPr>
            <a:lvl5pPr marL="2357120" indent="-426720">
              <a:lnSpc>
                <a:spcPct val="100000"/>
              </a:lnSpc>
              <a:buClr>
                <a:srgbClr val="3A3A3A"/>
              </a:buClr>
              <a:buSzPts val="2400"/>
              <a:buFont typeface="Helvetica"/>
              <a:defRPr sz="2400">
                <a:solidFill>
                  <a:srgbClr val="3A3A3A"/>
                </a:solidFill>
              </a:defRPr>
            </a:lvl5pPr>
          </a:lstStyle>
          <a:p>
            <a:pPr/>
            <a:r>
              <a:t>Body Level One</a:t>
            </a:r>
          </a:p>
          <a:p>
            <a:pPr lvl="1"/>
            <a:r>
              <a:t>Body Level Two</a:t>
            </a:r>
          </a:p>
          <a:p>
            <a:pPr lvl="2"/>
            <a:r>
              <a:t>Body Level Three</a:t>
            </a:r>
          </a:p>
          <a:p>
            <a:pPr lvl="3"/>
            <a:r>
              <a:t>Body Level Four</a:t>
            </a:r>
          </a:p>
          <a:p>
            <a:pPr lvl="4"/>
            <a:r>
              <a:t>Body Level Five</a:t>
            </a:r>
          </a:p>
        </p:txBody>
      </p:sp>
      <p:pic>
        <p:nvPicPr>
          <p:cNvPr id="190" name="Google Shape;140;p47" descr="Google Shape;140;p47"/>
          <p:cNvPicPr>
            <a:picLocks noChangeAspect="1"/>
          </p:cNvPicPr>
          <p:nvPr/>
        </p:nvPicPr>
        <p:blipFill>
          <a:blip r:embed="rId3">
            <a:extLst/>
          </a:blip>
          <a:stretch>
            <a:fillRect/>
          </a:stretch>
        </p:blipFill>
        <p:spPr>
          <a:xfrm>
            <a:off x="8319823" y="39964"/>
            <a:ext cx="762153" cy="390916"/>
          </a:xfrm>
          <a:prstGeom prst="rect">
            <a:avLst/>
          </a:prstGeom>
          <a:ln w="12700">
            <a:miter lim="400000"/>
          </a:ln>
        </p:spPr>
      </p:pic>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ontent - Image Comparison">
    <p:spTree>
      <p:nvGrpSpPr>
        <p:cNvPr id="1" name=""/>
        <p:cNvGrpSpPr/>
        <p:nvPr/>
      </p:nvGrpSpPr>
      <p:grpSpPr>
        <a:xfrm>
          <a:off x="0" y="0"/>
          <a:ext cx="0" cy="0"/>
          <a:chOff x="0" y="0"/>
          <a:chExt cx="0" cy="0"/>
        </a:xfrm>
      </p:grpSpPr>
      <p:grpSp>
        <p:nvGrpSpPr>
          <p:cNvPr id="199" name="Google Shape;142;p48"/>
          <p:cNvGrpSpPr/>
          <p:nvPr/>
        </p:nvGrpSpPr>
        <p:grpSpPr>
          <a:xfrm>
            <a:off x="0" y="4887038"/>
            <a:ext cx="9144000" cy="272247"/>
            <a:chOff x="0" y="0"/>
            <a:chExt cx="9144000" cy="272246"/>
          </a:xfrm>
        </p:grpSpPr>
        <p:sp>
          <p:nvSpPr>
            <p:cNvPr id="197" name="Google Shape;143;p48"/>
            <p:cNvSpPr/>
            <p:nvPr/>
          </p:nvSpPr>
          <p:spPr>
            <a:xfrm>
              <a:off x="0" y="4752"/>
              <a:ext cx="9144000" cy="267495"/>
            </a:xfrm>
            <a:prstGeom prst="rect">
              <a:avLst/>
            </a:prstGeom>
            <a:gradFill flip="none" rotWithShape="1">
              <a:gsLst>
                <a:gs pos="0">
                  <a:srgbClr val="FFFFFF"/>
                </a:gs>
                <a:gs pos="4000">
                  <a:srgbClr val="FFFFFF"/>
                </a:gs>
                <a:gs pos="80000">
                  <a:srgbClr val="EA7F25"/>
                </a:gs>
                <a:gs pos="100000">
                  <a:srgbClr val="EA7F25"/>
                </a:gs>
              </a:gsLst>
              <a:lin ang="10800000" scaled="0"/>
            </a:gradFill>
            <a:ln w="12700" cap="flat">
              <a:noFill/>
              <a:miter lim="400000"/>
            </a:ln>
            <a:effectLst/>
          </p:spPr>
          <p:txBody>
            <a:bodyPr wrap="square" lIns="0" tIns="0" rIns="0" bIns="0" numCol="1" anchor="ctr">
              <a:noAutofit/>
            </a:bodyPr>
            <a:lstStyle/>
            <a:p>
              <a:pPr algn="ctr">
                <a:defRPr sz="1300">
                  <a:solidFill>
                    <a:srgbClr val="FFFFFF"/>
                  </a:solidFill>
                  <a:latin typeface="Calibri"/>
                  <a:ea typeface="Calibri"/>
                  <a:cs typeface="Calibri"/>
                  <a:sym typeface="Calibri"/>
                </a:defRPr>
              </a:pPr>
            </a:p>
          </p:txBody>
        </p:sp>
        <p:sp>
          <p:nvSpPr>
            <p:cNvPr id="198" name="Google Shape;144;p48"/>
            <p:cNvSpPr txBox="1"/>
            <p:nvPr/>
          </p:nvSpPr>
          <p:spPr>
            <a:xfrm>
              <a:off x="297244" y="0"/>
              <a:ext cx="2972595" cy="2482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defRPr sz="1200">
                  <a:solidFill>
                    <a:srgbClr val="FFFFFF"/>
                  </a:solidFill>
                  <a:latin typeface="Calibri"/>
                  <a:ea typeface="Calibri"/>
                  <a:cs typeface="Calibri"/>
                  <a:sym typeface="Calibri"/>
                </a:defRPr>
              </a:lvl1pPr>
            </a:lstStyle>
            <a:p>
              <a:pPr/>
              <a:r>
                <a:t>Executive MTech in Cybersecurity Engineering</a:t>
              </a:r>
            </a:p>
          </p:txBody>
        </p:sp>
      </p:grpSp>
      <p:sp>
        <p:nvSpPr>
          <p:cNvPr id="200" name="Google Shape;145;p48"/>
          <p:cNvSpPr/>
          <p:nvPr/>
        </p:nvSpPr>
        <p:spPr>
          <a:xfrm>
            <a:off x="8237822" y="131375"/>
            <a:ext cx="1" cy="276601"/>
          </a:xfrm>
          <a:prstGeom prst="line">
            <a:avLst/>
          </a:prstGeom>
          <a:ln>
            <a:solidFill>
              <a:srgbClr val="B7B7B7"/>
            </a:solidFill>
          </a:ln>
        </p:spPr>
        <p:txBody>
          <a:bodyPr lIns="0" tIns="0" rIns="0" bIns="0"/>
          <a:lstStyle/>
          <a:p>
            <a:pPr/>
          </a:p>
        </p:txBody>
      </p:sp>
      <p:pic>
        <p:nvPicPr>
          <p:cNvPr id="201" name="Google Shape;146;p48" descr="Google Shape;146;p48"/>
          <p:cNvPicPr>
            <a:picLocks noChangeAspect="1"/>
          </p:cNvPicPr>
          <p:nvPr/>
        </p:nvPicPr>
        <p:blipFill>
          <a:blip r:embed="rId2">
            <a:extLst/>
          </a:blip>
          <a:stretch>
            <a:fillRect/>
          </a:stretch>
        </p:blipFill>
        <p:spPr>
          <a:xfrm>
            <a:off x="7934538" y="44872"/>
            <a:ext cx="258347" cy="363104"/>
          </a:xfrm>
          <a:prstGeom prst="rect">
            <a:avLst/>
          </a:prstGeom>
          <a:ln w="12700">
            <a:miter lim="400000"/>
          </a:ln>
        </p:spPr>
      </p:pic>
      <p:sp>
        <p:nvSpPr>
          <p:cNvPr id="202" name="Slide Number"/>
          <p:cNvSpPr txBox="1"/>
          <p:nvPr>
            <p:ph type="sldNum" sz="quarter" idx="2"/>
          </p:nvPr>
        </p:nvSpPr>
        <p:spPr>
          <a:xfrm>
            <a:off x="8801195" y="4881001"/>
            <a:ext cx="219963" cy="205874"/>
          </a:xfrm>
          <a:prstGeom prst="rect">
            <a:avLst/>
          </a:prstGeom>
        </p:spPr>
        <p:txBody>
          <a:bodyPr/>
          <a:lstStyle/>
          <a:p>
            <a:pPr/>
            <a:fld id="{86CB4B4D-7CA3-9044-876B-883B54F8677D}" type="slidenum"/>
          </a:p>
        </p:txBody>
      </p:sp>
      <p:sp>
        <p:nvSpPr>
          <p:cNvPr id="203" name="Google Shape;148;p48"/>
          <p:cNvSpPr/>
          <p:nvPr/>
        </p:nvSpPr>
        <p:spPr>
          <a:xfrm flipH="1">
            <a:off x="4572000" y="761814"/>
            <a:ext cx="1" cy="3970175"/>
          </a:xfrm>
          <a:prstGeom prst="line">
            <a:avLst/>
          </a:prstGeom>
          <a:ln>
            <a:solidFill>
              <a:srgbClr val="E69138"/>
            </a:solidFill>
          </a:ln>
        </p:spPr>
        <p:txBody>
          <a:bodyPr lIns="0" tIns="0" rIns="0" bIns="0"/>
          <a:lstStyle/>
          <a:p>
            <a:pPr/>
          </a:p>
        </p:txBody>
      </p:sp>
      <p:sp>
        <p:nvSpPr>
          <p:cNvPr id="204" name="Title Text"/>
          <p:cNvSpPr txBox="1"/>
          <p:nvPr>
            <p:ph type="title"/>
          </p:nvPr>
        </p:nvSpPr>
        <p:spPr>
          <a:xfrm>
            <a:off x="251519" y="8604"/>
            <a:ext cx="7886701" cy="585800"/>
          </a:xfrm>
          <a:prstGeom prst="rect">
            <a:avLst/>
          </a:prstGeom>
        </p:spPr>
        <p:txBody>
          <a:bodyPr/>
          <a:lstStyle>
            <a:lvl1pPr>
              <a:defRPr b="1" sz="2800">
                <a:solidFill>
                  <a:srgbClr val="112344"/>
                </a:solidFill>
              </a:defRPr>
            </a:lvl1pPr>
          </a:lstStyle>
          <a:p>
            <a:pPr/>
            <a:r>
              <a:t>Title Text</a:t>
            </a:r>
          </a:p>
        </p:txBody>
      </p:sp>
      <p:sp>
        <p:nvSpPr>
          <p:cNvPr id="205" name="Google Shape;150;p48"/>
          <p:cNvSpPr/>
          <p:nvPr/>
        </p:nvSpPr>
        <p:spPr>
          <a:xfrm>
            <a:off x="244893" y="610580"/>
            <a:ext cx="7004702" cy="1"/>
          </a:xfrm>
          <a:prstGeom prst="line">
            <a:avLst/>
          </a:prstGeom>
          <a:ln>
            <a:solidFill>
              <a:srgbClr val="EA7F26"/>
            </a:solidFill>
          </a:ln>
        </p:spPr>
        <p:txBody>
          <a:bodyPr lIns="0" tIns="0" rIns="0" bIns="0"/>
          <a:lstStyle/>
          <a:p>
            <a:pPr/>
          </a:p>
        </p:txBody>
      </p:sp>
      <p:pic>
        <p:nvPicPr>
          <p:cNvPr id="206" name="Google Shape;151;p48" descr="Google Shape;151;p48"/>
          <p:cNvPicPr>
            <a:picLocks noChangeAspect="1"/>
          </p:cNvPicPr>
          <p:nvPr/>
        </p:nvPicPr>
        <p:blipFill>
          <a:blip r:embed="rId3">
            <a:extLst/>
          </a:blip>
          <a:stretch>
            <a:fillRect/>
          </a:stretch>
        </p:blipFill>
        <p:spPr>
          <a:xfrm>
            <a:off x="8319823" y="39964"/>
            <a:ext cx="762153" cy="390916"/>
          </a:xfrm>
          <a:prstGeom prst="rect">
            <a:avLst/>
          </a:prstGeom>
          <a:ln w="12700">
            <a:miter lim="400000"/>
          </a:ln>
        </p:spPr>
      </p:pic>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with Logos)">
    <p:spTree>
      <p:nvGrpSpPr>
        <p:cNvPr id="1" name=""/>
        <p:cNvGrpSpPr/>
        <p:nvPr/>
      </p:nvGrpSpPr>
      <p:grpSpPr>
        <a:xfrm>
          <a:off x="0" y="0"/>
          <a:ext cx="0" cy="0"/>
          <a:chOff x="0" y="0"/>
          <a:chExt cx="0" cy="0"/>
        </a:xfrm>
      </p:grpSpPr>
      <p:grpSp>
        <p:nvGrpSpPr>
          <p:cNvPr id="215" name="Google Shape;153;p49"/>
          <p:cNvGrpSpPr/>
          <p:nvPr/>
        </p:nvGrpSpPr>
        <p:grpSpPr>
          <a:xfrm>
            <a:off x="0" y="4887038"/>
            <a:ext cx="9144000" cy="272247"/>
            <a:chOff x="0" y="0"/>
            <a:chExt cx="9144000" cy="272246"/>
          </a:xfrm>
        </p:grpSpPr>
        <p:sp>
          <p:nvSpPr>
            <p:cNvPr id="213" name="Google Shape;154;p49"/>
            <p:cNvSpPr/>
            <p:nvPr/>
          </p:nvSpPr>
          <p:spPr>
            <a:xfrm>
              <a:off x="0" y="4752"/>
              <a:ext cx="9144000" cy="267495"/>
            </a:xfrm>
            <a:prstGeom prst="rect">
              <a:avLst/>
            </a:prstGeom>
            <a:gradFill flip="none" rotWithShape="1">
              <a:gsLst>
                <a:gs pos="0">
                  <a:srgbClr val="FFFFFF"/>
                </a:gs>
                <a:gs pos="4000">
                  <a:srgbClr val="FFFFFF"/>
                </a:gs>
                <a:gs pos="80000">
                  <a:srgbClr val="EA7F25"/>
                </a:gs>
                <a:gs pos="100000">
                  <a:srgbClr val="EA7F25"/>
                </a:gs>
              </a:gsLst>
              <a:lin ang="10800000" scaled="0"/>
            </a:gradFill>
            <a:ln w="12700" cap="flat">
              <a:noFill/>
              <a:miter lim="400000"/>
            </a:ln>
            <a:effectLst/>
          </p:spPr>
          <p:txBody>
            <a:bodyPr wrap="square" lIns="0" tIns="0" rIns="0" bIns="0" numCol="1" anchor="ctr">
              <a:noAutofit/>
            </a:bodyPr>
            <a:lstStyle/>
            <a:p>
              <a:pPr algn="ctr">
                <a:defRPr sz="1300">
                  <a:solidFill>
                    <a:srgbClr val="FFFFFF"/>
                  </a:solidFill>
                  <a:latin typeface="Calibri"/>
                  <a:ea typeface="Calibri"/>
                  <a:cs typeface="Calibri"/>
                  <a:sym typeface="Calibri"/>
                </a:defRPr>
              </a:pPr>
            </a:p>
          </p:txBody>
        </p:sp>
        <p:sp>
          <p:nvSpPr>
            <p:cNvPr id="214" name="Google Shape;155;p49"/>
            <p:cNvSpPr txBox="1"/>
            <p:nvPr/>
          </p:nvSpPr>
          <p:spPr>
            <a:xfrm>
              <a:off x="297244" y="0"/>
              <a:ext cx="2972595" cy="2482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defRPr sz="1200">
                  <a:solidFill>
                    <a:srgbClr val="FFFFFF"/>
                  </a:solidFill>
                  <a:latin typeface="Calibri"/>
                  <a:ea typeface="Calibri"/>
                  <a:cs typeface="Calibri"/>
                  <a:sym typeface="Calibri"/>
                </a:defRPr>
              </a:lvl1pPr>
            </a:lstStyle>
            <a:p>
              <a:pPr/>
              <a:r>
                <a:t>Executive MTech in Cybersecurity Engineering</a:t>
              </a:r>
            </a:p>
          </p:txBody>
        </p:sp>
      </p:grpSp>
      <p:sp>
        <p:nvSpPr>
          <p:cNvPr id="216" name="Google Shape;156;p49"/>
          <p:cNvSpPr/>
          <p:nvPr/>
        </p:nvSpPr>
        <p:spPr>
          <a:xfrm>
            <a:off x="8283499" y="88123"/>
            <a:ext cx="1" cy="276601"/>
          </a:xfrm>
          <a:prstGeom prst="line">
            <a:avLst/>
          </a:prstGeom>
          <a:ln>
            <a:solidFill>
              <a:srgbClr val="B7B7B7"/>
            </a:solidFill>
          </a:ln>
        </p:spPr>
        <p:txBody>
          <a:bodyPr lIns="0" tIns="0" rIns="0" bIns="0"/>
          <a:lstStyle/>
          <a:p>
            <a:pPr/>
          </a:p>
        </p:txBody>
      </p:sp>
      <p:pic>
        <p:nvPicPr>
          <p:cNvPr id="217" name="Google Shape;157;p49" descr="Google Shape;157;p49"/>
          <p:cNvPicPr>
            <a:picLocks noChangeAspect="1"/>
          </p:cNvPicPr>
          <p:nvPr/>
        </p:nvPicPr>
        <p:blipFill>
          <a:blip r:embed="rId2">
            <a:extLst/>
          </a:blip>
          <a:stretch>
            <a:fillRect/>
          </a:stretch>
        </p:blipFill>
        <p:spPr>
          <a:xfrm>
            <a:off x="7934538" y="44872"/>
            <a:ext cx="258347" cy="363104"/>
          </a:xfrm>
          <a:prstGeom prst="rect">
            <a:avLst/>
          </a:prstGeom>
          <a:ln w="12700">
            <a:miter lim="400000"/>
          </a:ln>
        </p:spPr>
      </p:pic>
      <p:sp>
        <p:nvSpPr>
          <p:cNvPr id="218" name="Slide Number"/>
          <p:cNvSpPr txBox="1"/>
          <p:nvPr>
            <p:ph type="sldNum" sz="quarter" idx="2"/>
          </p:nvPr>
        </p:nvSpPr>
        <p:spPr>
          <a:xfrm>
            <a:off x="8801195" y="4881001"/>
            <a:ext cx="219963" cy="205874"/>
          </a:xfrm>
          <a:prstGeom prst="rect">
            <a:avLst/>
          </a:prstGeom>
        </p:spPr>
        <p:txBody>
          <a:bodyPr/>
          <a:lstStyle/>
          <a:p>
            <a:pPr/>
            <a:fld id="{86CB4B4D-7CA3-9044-876B-883B54F8677D}" type="slidenum"/>
          </a:p>
        </p:txBody>
      </p:sp>
      <p:pic>
        <p:nvPicPr>
          <p:cNvPr id="219" name="Google Shape;159;p49" descr="Google Shape;159;p49"/>
          <p:cNvPicPr>
            <a:picLocks noChangeAspect="1"/>
          </p:cNvPicPr>
          <p:nvPr/>
        </p:nvPicPr>
        <p:blipFill>
          <a:blip r:embed="rId3">
            <a:extLst/>
          </a:blip>
          <a:stretch>
            <a:fillRect/>
          </a:stretch>
        </p:blipFill>
        <p:spPr>
          <a:xfrm>
            <a:off x="8319823" y="39964"/>
            <a:ext cx="762153" cy="390916"/>
          </a:xfrm>
          <a:prstGeom prst="rect">
            <a:avLst/>
          </a:prstGeom>
          <a:ln w="12700">
            <a:miter lim="400000"/>
          </a:ln>
        </p:spPr>
      </p:pic>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lete Blank">
    <p:spTree>
      <p:nvGrpSpPr>
        <p:cNvPr id="1" name=""/>
        <p:cNvGrpSpPr/>
        <p:nvPr/>
      </p:nvGrpSpPr>
      <p:grpSpPr>
        <a:xfrm>
          <a:off x="0" y="0"/>
          <a:ext cx="0" cy="0"/>
          <a:chOff x="0" y="0"/>
          <a:chExt cx="0" cy="0"/>
        </a:xfrm>
      </p:grpSpPr>
      <p:sp>
        <p:nvSpPr>
          <p:cNvPr id="2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Welcome Slide 2">
    <p:spTree>
      <p:nvGrpSpPr>
        <p:cNvPr id="1" name=""/>
        <p:cNvGrpSpPr/>
        <p:nvPr/>
      </p:nvGrpSpPr>
      <p:grpSpPr>
        <a:xfrm>
          <a:off x="0" y="0"/>
          <a:ext cx="0" cy="0"/>
          <a:chOff x="0" y="0"/>
          <a:chExt cx="0" cy="0"/>
        </a:xfrm>
      </p:grpSpPr>
      <p:pic>
        <p:nvPicPr>
          <p:cNvPr id="23" name="Google Shape;20;p38" descr="Google Shape;20;p38"/>
          <p:cNvPicPr>
            <a:picLocks noChangeAspect="1"/>
          </p:cNvPicPr>
          <p:nvPr/>
        </p:nvPicPr>
        <p:blipFill>
          <a:blip r:embed="rId2">
            <a:extLst/>
          </a:blip>
          <a:stretch>
            <a:fillRect/>
          </a:stretch>
        </p:blipFill>
        <p:spPr>
          <a:xfrm>
            <a:off x="311699" y="152249"/>
            <a:ext cx="2603900" cy="1352875"/>
          </a:xfrm>
          <a:prstGeom prst="rect">
            <a:avLst/>
          </a:prstGeom>
          <a:ln w="12700">
            <a:miter lim="400000"/>
          </a:ln>
        </p:spPr>
      </p:pic>
      <p:sp>
        <p:nvSpPr>
          <p:cNvPr id="24" name="Body Level One…"/>
          <p:cNvSpPr txBox="1"/>
          <p:nvPr>
            <p:ph type="body" sz="quarter" idx="1"/>
          </p:nvPr>
        </p:nvSpPr>
        <p:spPr>
          <a:xfrm>
            <a:off x="2304340" y="3370510"/>
            <a:ext cx="4600576" cy="771895"/>
          </a:xfrm>
          <a:prstGeom prst="rect">
            <a:avLst/>
          </a:prstGeom>
        </p:spPr>
        <p:txBody>
          <a:bodyPr/>
          <a:lstStyle>
            <a:lvl1pPr marL="228600" indent="0" algn="ctr">
              <a:buClrTx/>
              <a:buSzTx/>
              <a:buFontTx/>
              <a:buNone/>
              <a:defRPr sz="2400">
                <a:solidFill>
                  <a:srgbClr val="EA7F25"/>
                </a:solidFill>
              </a:defRPr>
            </a:lvl1pPr>
            <a:lvl2pPr marL="1028700" indent="-457200" algn="ctr">
              <a:buClrTx/>
              <a:buSzPts val="2400"/>
              <a:buFontTx/>
              <a:defRPr sz="2400">
                <a:solidFill>
                  <a:srgbClr val="EA7F25"/>
                </a:solidFill>
              </a:defRPr>
            </a:lvl2pPr>
            <a:lvl3pPr marL="1577339" indent="-548639" algn="ctr">
              <a:buClrTx/>
              <a:buSzPts val="2400"/>
              <a:buFontTx/>
              <a:defRPr sz="2400">
                <a:solidFill>
                  <a:srgbClr val="EA7F25"/>
                </a:solidFill>
              </a:defRPr>
            </a:lvl3pPr>
            <a:lvl4pPr marL="2118946" indent="-633046" algn="ctr">
              <a:buClrTx/>
              <a:buSzPts val="2400"/>
              <a:buFontTx/>
              <a:defRPr sz="2400">
                <a:solidFill>
                  <a:srgbClr val="EA7F25"/>
                </a:solidFill>
              </a:defRPr>
            </a:lvl4pPr>
            <a:lvl5pPr marL="2576146" indent="-633046" algn="ctr">
              <a:buClrTx/>
              <a:buSzPts val="2400"/>
              <a:buFontTx/>
              <a:defRPr sz="2400">
                <a:solidFill>
                  <a:srgbClr val="EA7F25"/>
                </a:solidFill>
              </a:defRPr>
            </a:lvl5pPr>
          </a:lstStyle>
          <a:p>
            <a:pPr/>
            <a:r>
              <a:t>Body Level One</a:t>
            </a:r>
          </a:p>
          <a:p>
            <a:pPr lvl="1"/>
            <a:r>
              <a:t>Body Level Two</a:t>
            </a:r>
          </a:p>
          <a:p>
            <a:pPr lvl="2"/>
            <a:r>
              <a:t>Body Level Three</a:t>
            </a:r>
          </a:p>
          <a:p>
            <a:pPr lvl="3"/>
            <a:r>
              <a:t>Body Level Four</a:t>
            </a:r>
          </a:p>
          <a:p>
            <a:pPr lvl="4"/>
            <a:r>
              <a:t>Body Level Five</a:t>
            </a:r>
          </a:p>
        </p:txBody>
      </p:sp>
      <p:sp>
        <p:nvSpPr>
          <p:cNvPr id="25" name="Google Shape;22;p38"/>
          <p:cNvSpPr txBox="1"/>
          <p:nvPr>
            <p:ph type="body" sz="quarter" idx="21"/>
          </p:nvPr>
        </p:nvSpPr>
        <p:spPr>
          <a:xfrm>
            <a:off x="2304341" y="2564530"/>
            <a:ext cx="4600576" cy="646113"/>
          </a:xfrm>
          <a:prstGeom prst="rect">
            <a:avLst/>
          </a:prstGeom>
        </p:spPr>
        <p:txBody>
          <a:bodyPr/>
          <a:lstStyle/>
          <a:p>
            <a:pPr marL="228600" indent="0" algn="ctr">
              <a:buClrTx/>
              <a:buSzTx/>
              <a:buFontTx/>
              <a:buNone/>
              <a:defRPr sz="2400">
                <a:solidFill>
                  <a:srgbClr val="112344"/>
                </a:solidFill>
              </a:defRPr>
            </a:pPr>
          </a:p>
        </p:txBody>
      </p:sp>
      <p:sp>
        <p:nvSpPr>
          <p:cNvPr id="26" name="Google Shape;23;p38"/>
          <p:cNvSpPr txBox="1"/>
          <p:nvPr>
            <p:ph type="body" sz="quarter" idx="22"/>
          </p:nvPr>
        </p:nvSpPr>
        <p:spPr>
          <a:xfrm>
            <a:off x="1433596" y="1656208"/>
            <a:ext cx="6342064" cy="771526"/>
          </a:xfrm>
          <a:prstGeom prst="rect">
            <a:avLst/>
          </a:prstGeom>
        </p:spPr>
        <p:txBody>
          <a:bodyPr/>
          <a:lstStyle/>
          <a:p>
            <a:pPr marL="228600" indent="0" algn="ctr">
              <a:buClrTx/>
              <a:buSzTx/>
              <a:buFontTx/>
              <a:buNone/>
              <a:defRPr b="1" sz="3600">
                <a:solidFill>
                  <a:srgbClr val="EA7F25"/>
                </a:solidFill>
              </a:defRPr>
            </a:pPr>
          </a:p>
        </p:txBody>
      </p:sp>
      <p:pic>
        <p:nvPicPr>
          <p:cNvPr id="27" name="Google Shape;24;p38" descr="Google Shape;24;p38"/>
          <p:cNvPicPr>
            <a:picLocks noChangeAspect="1"/>
          </p:cNvPicPr>
          <p:nvPr/>
        </p:nvPicPr>
        <p:blipFill>
          <a:blip r:embed="rId3">
            <a:extLst/>
          </a:blip>
          <a:stretch>
            <a:fillRect/>
          </a:stretch>
        </p:blipFill>
        <p:spPr>
          <a:xfrm>
            <a:off x="6452348" y="279467"/>
            <a:ext cx="2177183" cy="1116696"/>
          </a:xfrm>
          <a:prstGeom prst="rect">
            <a:avLst/>
          </a:prstGeom>
          <a:ln w="12700">
            <a:miter lim="400000"/>
          </a:ln>
        </p:spPr>
      </p:pic>
      <p:sp>
        <p:nvSpPr>
          <p:cNvPr id="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ontent - Bullets">
    <p:spTree>
      <p:nvGrpSpPr>
        <p:cNvPr id="1" name=""/>
        <p:cNvGrpSpPr/>
        <p:nvPr/>
      </p:nvGrpSpPr>
      <p:grpSpPr>
        <a:xfrm>
          <a:off x="0" y="0"/>
          <a:ext cx="0" cy="0"/>
          <a:chOff x="0" y="0"/>
          <a:chExt cx="0" cy="0"/>
        </a:xfrm>
      </p:grpSpPr>
      <p:sp>
        <p:nvSpPr>
          <p:cNvPr id="35" name="Google Shape;26;p39"/>
          <p:cNvSpPr/>
          <p:nvPr/>
        </p:nvSpPr>
        <p:spPr>
          <a:xfrm>
            <a:off x="8283499" y="88123"/>
            <a:ext cx="1" cy="276601"/>
          </a:xfrm>
          <a:prstGeom prst="line">
            <a:avLst/>
          </a:prstGeom>
          <a:ln>
            <a:solidFill>
              <a:srgbClr val="B7B7B7"/>
            </a:solidFill>
          </a:ln>
        </p:spPr>
        <p:txBody>
          <a:bodyPr lIns="0" tIns="0" rIns="0" bIns="0"/>
          <a:lstStyle/>
          <a:p>
            <a:pPr/>
          </a:p>
        </p:txBody>
      </p:sp>
      <p:pic>
        <p:nvPicPr>
          <p:cNvPr id="36" name="Google Shape;27;p39" descr="Google Shape;27;p39"/>
          <p:cNvPicPr>
            <a:picLocks noChangeAspect="1"/>
          </p:cNvPicPr>
          <p:nvPr/>
        </p:nvPicPr>
        <p:blipFill>
          <a:blip r:embed="rId2">
            <a:extLst/>
          </a:blip>
          <a:stretch>
            <a:fillRect/>
          </a:stretch>
        </p:blipFill>
        <p:spPr>
          <a:xfrm>
            <a:off x="7934538" y="44872"/>
            <a:ext cx="258347" cy="363104"/>
          </a:xfrm>
          <a:prstGeom prst="rect">
            <a:avLst/>
          </a:prstGeom>
          <a:ln w="12700">
            <a:miter lim="400000"/>
          </a:ln>
        </p:spPr>
      </p:pic>
      <p:sp>
        <p:nvSpPr>
          <p:cNvPr id="37" name="Title Text"/>
          <p:cNvSpPr txBox="1"/>
          <p:nvPr>
            <p:ph type="title"/>
          </p:nvPr>
        </p:nvSpPr>
        <p:spPr>
          <a:xfrm>
            <a:off x="251519" y="8604"/>
            <a:ext cx="7886701" cy="585800"/>
          </a:xfrm>
          <a:prstGeom prst="rect">
            <a:avLst/>
          </a:prstGeom>
        </p:spPr>
        <p:txBody>
          <a:bodyPr/>
          <a:lstStyle>
            <a:lvl1pPr>
              <a:defRPr b="1" sz="2800">
                <a:solidFill>
                  <a:srgbClr val="112344"/>
                </a:solidFill>
              </a:defRPr>
            </a:lvl1pPr>
          </a:lstStyle>
          <a:p>
            <a:pPr/>
            <a:r>
              <a:t>Title Text</a:t>
            </a:r>
          </a:p>
        </p:txBody>
      </p:sp>
      <p:sp>
        <p:nvSpPr>
          <p:cNvPr id="38" name="Google Shape;29;p39"/>
          <p:cNvSpPr/>
          <p:nvPr/>
        </p:nvSpPr>
        <p:spPr>
          <a:xfrm>
            <a:off x="244893" y="610580"/>
            <a:ext cx="7004702" cy="1"/>
          </a:xfrm>
          <a:prstGeom prst="line">
            <a:avLst/>
          </a:prstGeom>
          <a:ln>
            <a:solidFill>
              <a:srgbClr val="EA7F26"/>
            </a:solidFill>
          </a:ln>
        </p:spPr>
        <p:txBody>
          <a:bodyPr lIns="0" tIns="0" rIns="0" bIns="0"/>
          <a:lstStyle/>
          <a:p>
            <a:pPr/>
          </a:p>
        </p:txBody>
      </p:sp>
      <p:grpSp>
        <p:nvGrpSpPr>
          <p:cNvPr id="41" name="Google Shape;30;p39"/>
          <p:cNvGrpSpPr/>
          <p:nvPr/>
        </p:nvGrpSpPr>
        <p:grpSpPr>
          <a:xfrm>
            <a:off x="0" y="4887038"/>
            <a:ext cx="9144000" cy="272247"/>
            <a:chOff x="0" y="0"/>
            <a:chExt cx="9144000" cy="272246"/>
          </a:xfrm>
        </p:grpSpPr>
        <p:sp>
          <p:nvSpPr>
            <p:cNvPr id="39" name="Google Shape;31;p39"/>
            <p:cNvSpPr/>
            <p:nvPr/>
          </p:nvSpPr>
          <p:spPr>
            <a:xfrm>
              <a:off x="0" y="4752"/>
              <a:ext cx="9144000" cy="267495"/>
            </a:xfrm>
            <a:prstGeom prst="rect">
              <a:avLst/>
            </a:prstGeom>
            <a:gradFill flip="none" rotWithShape="1">
              <a:gsLst>
                <a:gs pos="0">
                  <a:srgbClr val="FFFFFF"/>
                </a:gs>
                <a:gs pos="4000">
                  <a:srgbClr val="FFFFFF"/>
                </a:gs>
                <a:gs pos="80000">
                  <a:srgbClr val="EA7F25"/>
                </a:gs>
                <a:gs pos="100000">
                  <a:srgbClr val="EA7F25"/>
                </a:gs>
              </a:gsLst>
              <a:lin ang="10800000" scaled="0"/>
            </a:gradFill>
            <a:ln w="12700" cap="flat">
              <a:noFill/>
              <a:miter lim="400000"/>
            </a:ln>
            <a:effectLst/>
          </p:spPr>
          <p:txBody>
            <a:bodyPr wrap="square" lIns="0" tIns="0" rIns="0" bIns="0" numCol="1" anchor="ctr">
              <a:noAutofit/>
            </a:bodyPr>
            <a:lstStyle/>
            <a:p>
              <a:pPr algn="ctr">
                <a:defRPr sz="1300">
                  <a:solidFill>
                    <a:srgbClr val="FFFFFF"/>
                  </a:solidFill>
                  <a:latin typeface="Calibri"/>
                  <a:ea typeface="Calibri"/>
                  <a:cs typeface="Calibri"/>
                  <a:sym typeface="Calibri"/>
                </a:defRPr>
              </a:pPr>
            </a:p>
          </p:txBody>
        </p:sp>
        <p:sp>
          <p:nvSpPr>
            <p:cNvPr id="40" name="Google Shape;32;p39"/>
            <p:cNvSpPr txBox="1"/>
            <p:nvPr/>
          </p:nvSpPr>
          <p:spPr>
            <a:xfrm>
              <a:off x="297244" y="0"/>
              <a:ext cx="2972595" cy="2482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defRPr sz="1200">
                  <a:solidFill>
                    <a:srgbClr val="FFFFFF"/>
                  </a:solidFill>
                  <a:latin typeface="Calibri"/>
                  <a:ea typeface="Calibri"/>
                  <a:cs typeface="Calibri"/>
                  <a:sym typeface="Calibri"/>
                </a:defRPr>
              </a:lvl1pPr>
            </a:lstStyle>
            <a:p>
              <a:pPr/>
              <a:r>
                <a:t>Executive MTech in Cybersecurity Engineering</a:t>
              </a:r>
            </a:p>
          </p:txBody>
        </p:sp>
      </p:grpSp>
      <p:sp>
        <p:nvSpPr>
          <p:cNvPr id="42" name="Body Level One…"/>
          <p:cNvSpPr txBox="1"/>
          <p:nvPr>
            <p:ph type="body" idx="1"/>
          </p:nvPr>
        </p:nvSpPr>
        <p:spPr>
          <a:xfrm>
            <a:off x="251519" y="688928"/>
            <a:ext cx="8471339" cy="4119661"/>
          </a:xfrm>
          <a:prstGeom prst="rect">
            <a:avLst/>
          </a:prstGeom>
        </p:spPr>
        <p:txBody>
          <a:bodyPr/>
          <a:lstStyle>
            <a:lvl1pPr indent="-381000">
              <a:lnSpc>
                <a:spcPct val="100000"/>
              </a:lnSpc>
              <a:buClr>
                <a:srgbClr val="3A3A3A"/>
              </a:buClr>
              <a:buSzPts val="2400"/>
              <a:buFont typeface="Helvetica"/>
              <a:buChar char="☞"/>
              <a:defRPr sz="2400">
                <a:solidFill>
                  <a:srgbClr val="3A3A3A"/>
                </a:solidFill>
              </a:defRPr>
            </a:lvl1pPr>
            <a:lvl2pPr marL="914400" indent="-381000">
              <a:lnSpc>
                <a:spcPct val="100000"/>
              </a:lnSpc>
              <a:buClr>
                <a:srgbClr val="3A3A3A"/>
              </a:buClr>
              <a:buSzPts val="2400"/>
              <a:buFont typeface="Helvetica"/>
              <a:defRPr sz="2400">
                <a:solidFill>
                  <a:srgbClr val="3A3A3A"/>
                </a:solidFill>
              </a:defRPr>
            </a:lvl2pPr>
            <a:lvl3pPr marL="1437639" indent="-396239">
              <a:lnSpc>
                <a:spcPct val="100000"/>
              </a:lnSpc>
              <a:buClr>
                <a:srgbClr val="3A3A3A"/>
              </a:buClr>
              <a:buSzPts val="2400"/>
              <a:buFont typeface="Helvetica"/>
              <a:buChar char="●"/>
              <a:defRPr sz="2400">
                <a:solidFill>
                  <a:srgbClr val="3A3A3A"/>
                </a:solidFill>
              </a:defRPr>
            </a:lvl3pPr>
            <a:lvl4pPr marL="1899920" indent="-426720">
              <a:lnSpc>
                <a:spcPct val="100000"/>
              </a:lnSpc>
              <a:buClr>
                <a:srgbClr val="3A3A3A"/>
              </a:buClr>
              <a:buSzPts val="2400"/>
              <a:buFont typeface="Helvetica"/>
              <a:defRPr sz="2400">
                <a:solidFill>
                  <a:srgbClr val="3A3A3A"/>
                </a:solidFill>
              </a:defRPr>
            </a:lvl4pPr>
            <a:lvl5pPr marL="2357120" indent="-426720">
              <a:lnSpc>
                <a:spcPct val="100000"/>
              </a:lnSpc>
              <a:buClr>
                <a:srgbClr val="3A3A3A"/>
              </a:buClr>
              <a:buSzPts val="2400"/>
              <a:buFont typeface="Helvetica"/>
              <a:defRPr sz="2400">
                <a:solidFill>
                  <a:srgbClr val="3A3A3A"/>
                </a:solidFill>
              </a:defRPr>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xfrm>
            <a:off x="8801195" y="4881001"/>
            <a:ext cx="219963" cy="205874"/>
          </a:xfrm>
          <a:prstGeom prst="rect">
            <a:avLst/>
          </a:prstGeom>
        </p:spPr>
        <p:txBody>
          <a:bodyPr/>
          <a:lstStyle/>
          <a:p>
            <a:pPr/>
            <a:fld id="{86CB4B4D-7CA3-9044-876B-883B54F8677D}" type="slidenum"/>
          </a:p>
        </p:txBody>
      </p:sp>
      <p:pic>
        <p:nvPicPr>
          <p:cNvPr id="44" name="Google Shape;35;p39" descr="Google Shape;35;p39"/>
          <p:cNvPicPr>
            <a:picLocks noChangeAspect="1"/>
          </p:cNvPicPr>
          <p:nvPr/>
        </p:nvPicPr>
        <p:blipFill>
          <a:blip r:embed="rId3">
            <a:extLst/>
          </a:blip>
          <a:stretch>
            <a:fillRect/>
          </a:stretch>
        </p:blipFill>
        <p:spPr>
          <a:xfrm>
            <a:off x="8319823" y="39964"/>
            <a:ext cx="762153" cy="390916"/>
          </a:xfrm>
          <a:prstGeom prst="rect">
            <a:avLst/>
          </a:prstGeom>
          <a:ln w="12700">
            <a:miter lim="400000"/>
          </a:ln>
        </p:spPr>
      </p:pic>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Rules of Engagement">
    <p:spTree>
      <p:nvGrpSpPr>
        <p:cNvPr id="1" name=""/>
        <p:cNvGrpSpPr/>
        <p:nvPr/>
      </p:nvGrpSpPr>
      <p:grpSpPr>
        <a:xfrm>
          <a:off x="0" y="0"/>
          <a:ext cx="0" cy="0"/>
          <a:chOff x="0" y="0"/>
          <a:chExt cx="0" cy="0"/>
        </a:xfrm>
      </p:grpSpPr>
      <p:grpSp>
        <p:nvGrpSpPr>
          <p:cNvPr id="53" name="Google Shape;37;p40"/>
          <p:cNvGrpSpPr/>
          <p:nvPr/>
        </p:nvGrpSpPr>
        <p:grpSpPr>
          <a:xfrm>
            <a:off x="0" y="4887038"/>
            <a:ext cx="9144000" cy="272247"/>
            <a:chOff x="0" y="0"/>
            <a:chExt cx="9144000" cy="272246"/>
          </a:xfrm>
        </p:grpSpPr>
        <p:sp>
          <p:nvSpPr>
            <p:cNvPr id="51" name="Google Shape;38;p40"/>
            <p:cNvSpPr/>
            <p:nvPr/>
          </p:nvSpPr>
          <p:spPr>
            <a:xfrm>
              <a:off x="0" y="4752"/>
              <a:ext cx="9144000" cy="267495"/>
            </a:xfrm>
            <a:prstGeom prst="rect">
              <a:avLst/>
            </a:prstGeom>
            <a:gradFill flip="none" rotWithShape="1">
              <a:gsLst>
                <a:gs pos="0">
                  <a:srgbClr val="FFFFFF"/>
                </a:gs>
                <a:gs pos="4000">
                  <a:srgbClr val="FFFFFF"/>
                </a:gs>
                <a:gs pos="80000">
                  <a:srgbClr val="EA7F25"/>
                </a:gs>
                <a:gs pos="100000">
                  <a:srgbClr val="EA7F25"/>
                </a:gs>
              </a:gsLst>
              <a:lin ang="10800000" scaled="0"/>
            </a:gradFill>
            <a:ln w="12700" cap="flat">
              <a:noFill/>
              <a:miter lim="400000"/>
            </a:ln>
            <a:effectLst/>
          </p:spPr>
          <p:txBody>
            <a:bodyPr wrap="square" lIns="0" tIns="0" rIns="0" bIns="0" numCol="1" anchor="ctr">
              <a:noAutofit/>
            </a:bodyPr>
            <a:lstStyle/>
            <a:p>
              <a:pPr algn="ctr">
                <a:defRPr sz="1300">
                  <a:solidFill>
                    <a:srgbClr val="FFFFFF"/>
                  </a:solidFill>
                  <a:latin typeface="Calibri"/>
                  <a:ea typeface="Calibri"/>
                  <a:cs typeface="Calibri"/>
                  <a:sym typeface="Calibri"/>
                </a:defRPr>
              </a:pPr>
            </a:p>
          </p:txBody>
        </p:sp>
        <p:sp>
          <p:nvSpPr>
            <p:cNvPr id="52" name="Google Shape;39;p40"/>
            <p:cNvSpPr txBox="1"/>
            <p:nvPr/>
          </p:nvSpPr>
          <p:spPr>
            <a:xfrm>
              <a:off x="297244" y="0"/>
              <a:ext cx="2972595" cy="2482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defRPr sz="1200">
                  <a:solidFill>
                    <a:srgbClr val="FFFFFF"/>
                  </a:solidFill>
                  <a:latin typeface="Calibri"/>
                  <a:ea typeface="Calibri"/>
                  <a:cs typeface="Calibri"/>
                  <a:sym typeface="Calibri"/>
                </a:defRPr>
              </a:lvl1pPr>
            </a:lstStyle>
            <a:p>
              <a:pPr/>
              <a:r>
                <a:t>Executive MTech in Cybersecurity Engineering</a:t>
              </a:r>
            </a:p>
          </p:txBody>
        </p:sp>
      </p:grpSp>
      <p:sp>
        <p:nvSpPr>
          <p:cNvPr id="54" name="Google Shape;40;p40"/>
          <p:cNvSpPr/>
          <p:nvPr/>
        </p:nvSpPr>
        <p:spPr>
          <a:xfrm>
            <a:off x="8283499" y="88123"/>
            <a:ext cx="1" cy="276601"/>
          </a:xfrm>
          <a:prstGeom prst="line">
            <a:avLst/>
          </a:prstGeom>
          <a:ln>
            <a:solidFill>
              <a:srgbClr val="B7B7B7"/>
            </a:solidFill>
          </a:ln>
        </p:spPr>
        <p:txBody>
          <a:bodyPr lIns="0" tIns="0" rIns="0" bIns="0"/>
          <a:lstStyle/>
          <a:p>
            <a:pPr/>
          </a:p>
        </p:txBody>
      </p:sp>
      <p:pic>
        <p:nvPicPr>
          <p:cNvPr id="55" name="Google Shape;41;p40" descr="Google Shape;41;p40"/>
          <p:cNvPicPr>
            <a:picLocks noChangeAspect="1"/>
          </p:cNvPicPr>
          <p:nvPr/>
        </p:nvPicPr>
        <p:blipFill>
          <a:blip r:embed="rId2">
            <a:extLst/>
          </a:blip>
          <a:stretch>
            <a:fillRect/>
          </a:stretch>
        </p:blipFill>
        <p:spPr>
          <a:xfrm>
            <a:off x="7934538" y="44872"/>
            <a:ext cx="258347" cy="363104"/>
          </a:xfrm>
          <a:prstGeom prst="rect">
            <a:avLst/>
          </a:prstGeom>
          <a:ln w="12700">
            <a:miter lim="400000"/>
          </a:ln>
        </p:spPr>
      </p:pic>
      <p:sp>
        <p:nvSpPr>
          <p:cNvPr id="56" name="Slide Number"/>
          <p:cNvSpPr txBox="1"/>
          <p:nvPr>
            <p:ph type="sldNum" sz="quarter" idx="2"/>
          </p:nvPr>
        </p:nvSpPr>
        <p:spPr>
          <a:xfrm>
            <a:off x="8801195" y="4881001"/>
            <a:ext cx="219963" cy="205874"/>
          </a:xfrm>
          <a:prstGeom prst="rect">
            <a:avLst/>
          </a:prstGeom>
        </p:spPr>
        <p:txBody>
          <a:bodyPr/>
          <a:lstStyle/>
          <a:p>
            <a:pPr/>
            <a:fld id="{86CB4B4D-7CA3-9044-876B-883B54F8677D}" type="slidenum"/>
          </a:p>
        </p:txBody>
      </p:sp>
      <p:pic>
        <p:nvPicPr>
          <p:cNvPr id="57" name="Google Shape;43;p40" descr="Google Shape;43;p40"/>
          <p:cNvPicPr>
            <a:picLocks noChangeAspect="1"/>
          </p:cNvPicPr>
          <p:nvPr/>
        </p:nvPicPr>
        <p:blipFill>
          <a:blip r:embed="rId3">
            <a:extLst/>
          </a:blip>
          <a:stretch>
            <a:fillRect/>
          </a:stretch>
        </p:blipFill>
        <p:spPr>
          <a:xfrm>
            <a:off x="1757380" y="898646"/>
            <a:ext cx="1164744" cy="1164743"/>
          </a:xfrm>
          <a:prstGeom prst="rect">
            <a:avLst/>
          </a:prstGeom>
          <a:ln w="12700">
            <a:miter lim="400000"/>
          </a:ln>
        </p:spPr>
      </p:pic>
      <p:pic>
        <p:nvPicPr>
          <p:cNvPr id="58" name="Google Shape;44;p40" descr="Google Shape;44;p40"/>
          <p:cNvPicPr>
            <a:picLocks noChangeAspect="1"/>
          </p:cNvPicPr>
          <p:nvPr/>
        </p:nvPicPr>
        <p:blipFill>
          <a:blip r:embed="rId4">
            <a:extLst/>
          </a:blip>
          <a:stretch>
            <a:fillRect/>
          </a:stretch>
        </p:blipFill>
        <p:spPr>
          <a:xfrm>
            <a:off x="1702636" y="2749582"/>
            <a:ext cx="1274233" cy="1274232"/>
          </a:xfrm>
          <a:prstGeom prst="rect">
            <a:avLst/>
          </a:prstGeom>
          <a:ln w="12700">
            <a:miter lim="400000"/>
          </a:ln>
        </p:spPr>
      </p:pic>
      <p:sp>
        <p:nvSpPr>
          <p:cNvPr id="59" name="Google Shape;45;p40"/>
          <p:cNvSpPr txBox="1"/>
          <p:nvPr/>
        </p:nvSpPr>
        <p:spPr>
          <a:xfrm>
            <a:off x="1748361" y="2124555"/>
            <a:ext cx="1182782" cy="2482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1200">
                <a:solidFill>
                  <a:srgbClr val="7F7F7F"/>
                </a:solidFill>
                <a:latin typeface="Calibri"/>
                <a:ea typeface="Calibri"/>
                <a:cs typeface="Calibri"/>
                <a:sym typeface="Calibri"/>
              </a:defRPr>
            </a:lvl1pPr>
          </a:lstStyle>
          <a:p>
            <a:pPr/>
            <a:r>
              <a:t>Emergency Exit</a:t>
            </a:r>
          </a:p>
        </p:txBody>
      </p:sp>
      <p:sp>
        <p:nvSpPr>
          <p:cNvPr id="60" name="Google Shape;46;p40"/>
          <p:cNvSpPr txBox="1"/>
          <p:nvPr/>
        </p:nvSpPr>
        <p:spPr>
          <a:xfrm>
            <a:off x="1748361" y="4166958"/>
            <a:ext cx="1182782" cy="24826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1200">
                <a:solidFill>
                  <a:srgbClr val="7F7F7F"/>
                </a:solidFill>
                <a:latin typeface="Calibri"/>
                <a:ea typeface="Calibri"/>
                <a:cs typeface="Calibri"/>
                <a:sym typeface="Calibri"/>
              </a:defRPr>
            </a:lvl1pPr>
          </a:lstStyle>
          <a:p>
            <a:pPr/>
            <a:r>
              <a:t>No Chatting </a:t>
            </a:r>
          </a:p>
        </p:txBody>
      </p:sp>
      <p:pic>
        <p:nvPicPr>
          <p:cNvPr id="61" name="Google Shape;47;p40" descr="Google Shape;47;p40"/>
          <p:cNvPicPr>
            <a:picLocks noChangeAspect="1"/>
          </p:cNvPicPr>
          <p:nvPr/>
        </p:nvPicPr>
        <p:blipFill>
          <a:blip r:embed="rId5">
            <a:extLst/>
          </a:blip>
          <a:stretch>
            <a:fillRect/>
          </a:stretch>
        </p:blipFill>
        <p:spPr>
          <a:xfrm>
            <a:off x="3918534" y="843558"/>
            <a:ext cx="1306931" cy="1306931"/>
          </a:xfrm>
          <a:prstGeom prst="rect">
            <a:avLst/>
          </a:prstGeom>
          <a:ln w="12700">
            <a:miter lim="400000"/>
          </a:ln>
        </p:spPr>
      </p:pic>
      <p:pic>
        <p:nvPicPr>
          <p:cNvPr id="62" name="Google Shape;48;p40" descr="Google Shape;48;p40"/>
          <p:cNvPicPr>
            <a:picLocks noChangeAspect="1"/>
          </p:cNvPicPr>
          <p:nvPr/>
        </p:nvPicPr>
        <p:blipFill>
          <a:blip r:embed="rId6">
            <a:extLst/>
          </a:blip>
          <a:stretch>
            <a:fillRect/>
          </a:stretch>
        </p:blipFill>
        <p:spPr>
          <a:xfrm>
            <a:off x="3833917" y="2623708"/>
            <a:ext cx="1476165" cy="1476165"/>
          </a:xfrm>
          <a:prstGeom prst="rect">
            <a:avLst/>
          </a:prstGeom>
          <a:ln w="12700">
            <a:miter lim="400000"/>
          </a:ln>
        </p:spPr>
      </p:pic>
      <p:sp>
        <p:nvSpPr>
          <p:cNvPr id="63" name="Google Shape;49;p40"/>
          <p:cNvSpPr txBox="1"/>
          <p:nvPr/>
        </p:nvSpPr>
        <p:spPr>
          <a:xfrm>
            <a:off x="3980610" y="2120724"/>
            <a:ext cx="1182782" cy="2482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1200">
                <a:solidFill>
                  <a:srgbClr val="7F7F7F"/>
                </a:solidFill>
                <a:latin typeface="Calibri"/>
                <a:ea typeface="Calibri"/>
                <a:cs typeface="Calibri"/>
                <a:sym typeface="Calibri"/>
              </a:defRPr>
            </a:lvl1pPr>
          </a:lstStyle>
          <a:p>
            <a:pPr/>
            <a:r>
              <a:t>Assembly Point</a:t>
            </a:r>
          </a:p>
        </p:txBody>
      </p:sp>
      <p:sp>
        <p:nvSpPr>
          <p:cNvPr id="64" name="Google Shape;50;p40"/>
          <p:cNvSpPr txBox="1"/>
          <p:nvPr/>
        </p:nvSpPr>
        <p:spPr>
          <a:xfrm>
            <a:off x="3980610" y="4166958"/>
            <a:ext cx="1182782" cy="24826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1200">
                <a:solidFill>
                  <a:srgbClr val="7F7F7F"/>
                </a:solidFill>
                <a:latin typeface="Calibri"/>
                <a:ea typeface="Calibri"/>
                <a:cs typeface="Calibri"/>
                <a:sym typeface="Calibri"/>
              </a:defRPr>
            </a:lvl1pPr>
          </a:lstStyle>
          <a:p>
            <a:pPr/>
            <a:r>
              <a:t>Phones on silent</a:t>
            </a:r>
          </a:p>
        </p:txBody>
      </p:sp>
      <p:pic>
        <p:nvPicPr>
          <p:cNvPr id="65" name="Google Shape;51;p40" descr="Google Shape;51;p40"/>
          <p:cNvPicPr>
            <a:picLocks noChangeAspect="1"/>
          </p:cNvPicPr>
          <p:nvPr/>
        </p:nvPicPr>
        <p:blipFill>
          <a:blip r:embed="rId7">
            <a:extLst/>
          </a:blip>
          <a:stretch>
            <a:fillRect/>
          </a:stretch>
        </p:blipFill>
        <p:spPr>
          <a:xfrm>
            <a:off x="6213285" y="860733"/>
            <a:ext cx="1181925" cy="1181925"/>
          </a:xfrm>
          <a:prstGeom prst="rect">
            <a:avLst/>
          </a:prstGeom>
          <a:ln w="12700">
            <a:miter lim="400000"/>
          </a:ln>
        </p:spPr>
      </p:pic>
      <p:pic>
        <p:nvPicPr>
          <p:cNvPr id="66" name="Google Shape;52;p40" descr="Google Shape;52;p40"/>
          <p:cNvPicPr>
            <a:picLocks noChangeAspect="1"/>
          </p:cNvPicPr>
          <p:nvPr/>
        </p:nvPicPr>
        <p:blipFill>
          <a:blip r:embed="rId8">
            <a:extLst/>
          </a:blip>
          <a:stretch>
            <a:fillRect/>
          </a:stretch>
        </p:blipFill>
        <p:spPr>
          <a:xfrm>
            <a:off x="6213285" y="2841889"/>
            <a:ext cx="1181925" cy="1181925"/>
          </a:xfrm>
          <a:prstGeom prst="rect">
            <a:avLst/>
          </a:prstGeom>
          <a:ln w="12700">
            <a:miter lim="400000"/>
          </a:ln>
        </p:spPr>
      </p:pic>
      <p:sp>
        <p:nvSpPr>
          <p:cNvPr id="67" name="Google Shape;53;p40"/>
          <p:cNvSpPr txBox="1"/>
          <p:nvPr/>
        </p:nvSpPr>
        <p:spPr>
          <a:xfrm>
            <a:off x="6212857" y="2120723"/>
            <a:ext cx="1182782" cy="2482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1200">
                <a:solidFill>
                  <a:srgbClr val="7F7F7F"/>
                </a:solidFill>
                <a:latin typeface="Calibri"/>
                <a:ea typeface="Calibri"/>
                <a:cs typeface="Calibri"/>
                <a:sym typeface="Calibri"/>
              </a:defRPr>
            </a:lvl1pPr>
          </a:lstStyle>
          <a:p>
            <a:pPr/>
            <a:r>
              <a:t>Washroom</a:t>
            </a:r>
          </a:p>
        </p:txBody>
      </p:sp>
      <p:sp>
        <p:nvSpPr>
          <p:cNvPr id="68" name="Google Shape;54;p40"/>
          <p:cNvSpPr txBox="1"/>
          <p:nvPr/>
        </p:nvSpPr>
        <p:spPr>
          <a:xfrm>
            <a:off x="6212857" y="4166958"/>
            <a:ext cx="1182782" cy="24826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1200">
                <a:solidFill>
                  <a:srgbClr val="7F7F7F"/>
                </a:solidFill>
                <a:latin typeface="Calibri"/>
                <a:ea typeface="Calibri"/>
                <a:cs typeface="Calibri"/>
                <a:sym typeface="Calibri"/>
              </a:defRPr>
            </a:lvl1pPr>
          </a:lstStyle>
          <a:p>
            <a:pPr/>
            <a:r>
              <a:t>No Sleeping</a:t>
            </a:r>
          </a:p>
        </p:txBody>
      </p:sp>
      <p:sp>
        <p:nvSpPr>
          <p:cNvPr id="69" name="Title Text"/>
          <p:cNvSpPr txBox="1"/>
          <p:nvPr>
            <p:ph type="title"/>
          </p:nvPr>
        </p:nvSpPr>
        <p:spPr>
          <a:xfrm>
            <a:off x="251519" y="8604"/>
            <a:ext cx="7886701" cy="585800"/>
          </a:xfrm>
          <a:prstGeom prst="rect">
            <a:avLst/>
          </a:prstGeom>
        </p:spPr>
        <p:txBody>
          <a:bodyPr/>
          <a:lstStyle>
            <a:lvl1pPr>
              <a:defRPr b="1" sz="2800">
                <a:solidFill>
                  <a:srgbClr val="112344"/>
                </a:solidFill>
              </a:defRPr>
            </a:lvl1pPr>
          </a:lstStyle>
          <a:p>
            <a:pPr/>
            <a:r>
              <a:t>Title Text</a:t>
            </a:r>
          </a:p>
        </p:txBody>
      </p:sp>
      <p:sp>
        <p:nvSpPr>
          <p:cNvPr id="70" name="Google Shape;56;p40"/>
          <p:cNvSpPr/>
          <p:nvPr/>
        </p:nvSpPr>
        <p:spPr>
          <a:xfrm>
            <a:off x="244893" y="610580"/>
            <a:ext cx="7004702" cy="1"/>
          </a:xfrm>
          <a:prstGeom prst="line">
            <a:avLst/>
          </a:prstGeom>
          <a:ln>
            <a:solidFill>
              <a:srgbClr val="EA7F26"/>
            </a:solidFill>
          </a:ln>
        </p:spPr>
        <p:txBody>
          <a:bodyPr lIns="0" tIns="0" rIns="0" bIns="0"/>
          <a:lstStyle/>
          <a:p>
            <a:pPr/>
          </a:p>
        </p:txBody>
      </p:sp>
      <p:pic>
        <p:nvPicPr>
          <p:cNvPr id="71" name="Google Shape;57;p40" descr="Google Shape;57;p40"/>
          <p:cNvPicPr>
            <a:picLocks noChangeAspect="1"/>
          </p:cNvPicPr>
          <p:nvPr/>
        </p:nvPicPr>
        <p:blipFill>
          <a:blip r:embed="rId9">
            <a:extLst/>
          </a:blip>
          <a:stretch>
            <a:fillRect/>
          </a:stretch>
        </p:blipFill>
        <p:spPr>
          <a:xfrm>
            <a:off x="8319823" y="39964"/>
            <a:ext cx="762153" cy="390916"/>
          </a:xfrm>
          <a:prstGeom prst="rect">
            <a:avLst/>
          </a:prstGeom>
          <a:ln w="12700">
            <a:miter lim="400000"/>
          </a:ln>
        </p:spPr>
      </p:pic>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hapter Title ">
    <p:spTree>
      <p:nvGrpSpPr>
        <p:cNvPr id="1" name=""/>
        <p:cNvGrpSpPr/>
        <p:nvPr/>
      </p:nvGrpSpPr>
      <p:grpSpPr>
        <a:xfrm>
          <a:off x="0" y="0"/>
          <a:ext cx="0" cy="0"/>
          <a:chOff x="0" y="0"/>
          <a:chExt cx="0" cy="0"/>
        </a:xfrm>
      </p:grpSpPr>
      <p:sp>
        <p:nvSpPr>
          <p:cNvPr id="78" name="Google Shape;59;p41"/>
          <p:cNvSpPr/>
          <p:nvPr/>
        </p:nvSpPr>
        <p:spPr>
          <a:xfrm>
            <a:off x="8283499" y="88123"/>
            <a:ext cx="1" cy="276601"/>
          </a:xfrm>
          <a:prstGeom prst="line">
            <a:avLst/>
          </a:prstGeom>
          <a:ln>
            <a:solidFill>
              <a:srgbClr val="B7B7B7"/>
            </a:solidFill>
          </a:ln>
        </p:spPr>
        <p:txBody>
          <a:bodyPr lIns="0" tIns="0" rIns="0" bIns="0"/>
          <a:lstStyle/>
          <a:p>
            <a:pPr/>
          </a:p>
        </p:txBody>
      </p:sp>
      <p:pic>
        <p:nvPicPr>
          <p:cNvPr id="79" name="Google Shape;60;p41" descr="Google Shape;60;p41"/>
          <p:cNvPicPr>
            <a:picLocks noChangeAspect="1"/>
          </p:cNvPicPr>
          <p:nvPr/>
        </p:nvPicPr>
        <p:blipFill>
          <a:blip r:embed="rId2">
            <a:extLst/>
          </a:blip>
          <a:stretch>
            <a:fillRect/>
          </a:stretch>
        </p:blipFill>
        <p:spPr>
          <a:xfrm>
            <a:off x="7934538" y="44872"/>
            <a:ext cx="258347" cy="363104"/>
          </a:xfrm>
          <a:prstGeom prst="rect">
            <a:avLst/>
          </a:prstGeom>
          <a:ln w="12700">
            <a:miter lim="400000"/>
          </a:ln>
        </p:spPr>
      </p:pic>
      <p:sp>
        <p:nvSpPr>
          <p:cNvPr id="80" name="Title Text"/>
          <p:cNvSpPr txBox="1"/>
          <p:nvPr>
            <p:ph type="title"/>
          </p:nvPr>
        </p:nvSpPr>
        <p:spPr>
          <a:xfrm>
            <a:off x="311699" y="1851669"/>
            <a:ext cx="8520602" cy="792601"/>
          </a:xfrm>
          <a:prstGeom prst="rect">
            <a:avLst/>
          </a:prstGeom>
        </p:spPr>
        <p:txBody>
          <a:bodyPr/>
          <a:lstStyle>
            <a:lvl1pPr>
              <a:defRPr b="1" sz="3600">
                <a:solidFill>
                  <a:srgbClr val="112344"/>
                </a:solidFill>
              </a:defRPr>
            </a:lvl1pPr>
          </a:lstStyle>
          <a:p>
            <a:pPr/>
            <a:r>
              <a:t>Title Text</a:t>
            </a:r>
          </a:p>
        </p:txBody>
      </p:sp>
      <p:sp>
        <p:nvSpPr>
          <p:cNvPr id="81" name="Google Shape;62;p41"/>
          <p:cNvSpPr txBox="1"/>
          <p:nvPr/>
        </p:nvSpPr>
        <p:spPr>
          <a:xfrm>
            <a:off x="357425" y="4887038"/>
            <a:ext cx="1718083" cy="24826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200">
                <a:solidFill>
                  <a:srgbClr val="FFFFFF"/>
                </a:solidFill>
                <a:latin typeface="Calibri"/>
                <a:ea typeface="Calibri"/>
                <a:cs typeface="Calibri"/>
                <a:sym typeface="Calibri"/>
              </a:defRPr>
            </a:lvl1pPr>
          </a:lstStyle>
          <a:p>
            <a:pPr/>
            <a:r>
              <a:t>ISFCR Executive Education</a:t>
            </a:r>
          </a:p>
        </p:txBody>
      </p:sp>
      <p:grpSp>
        <p:nvGrpSpPr>
          <p:cNvPr id="84" name="Google Shape;63;p41"/>
          <p:cNvGrpSpPr/>
          <p:nvPr/>
        </p:nvGrpSpPr>
        <p:grpSpPr>
          <a:xfrm>
            <a:off x="0" y="4887038"/>
            <a:ext cx="9144000" cy="272247"/>
            <a:chOff x="0" y="0"/>
            <a:chExt cx="9144000" cy="272246"/>
          </a:xfrm>
        </p:grpSpPr>
        <p:sp>
          <p:nvSpPr>
            <p:cNvPr id="82" name="Google Shape;64;p41"/>
            <p:cNvSpPr/>
            <p:nvPr/>
          </p:nvSpPr>
          <p:spPr>
            <a:xfrm>
              <a:off x="0" y="4752"/>
              <a:ext cx="9144000" cy="267495"/>
            </a:xfrm>
            <a:prstGeom prst="rect">
              <a:avLst/>
            </a:prstGeom>
            <a:gradFill flip="none" rotWithShape="1">
              <a:gsLst>
                <a:gs pos="0">
                  <a:srgbClr val="FFFFFF"/>
                </a:gs>
                <a:gs pos="4000">
                  <a:srgbClr val="FFFFFF"/>
                </a:gs>
                <a:gs pos="80000">
                  <a:srgbClr val="EA7F25"/>
                </a:gs>
                <a:gs pos="100000">
                  <a:srgbClr val="EA7F25"/>
                </a:gs>
              </a:gsLst>
              <a:lin ang="10800000" scaled="0"/>
            </a:gradFill>
            <a:ln w="12700" cap="flat">
              <a:noFill/>
              <a:miter lim="400000"/>
            </a:ln>
            <a:effectLst/>
          </p:spPr>
          <p:txBody>
            <a:bodyPr wrap="square" lIns="0" tIns="0" rIns="0" bIns="0" numCol="1" anchor="ctr">
              <a:noAutofit/>
            </a:bodyPr>
            <a:lstStyle/>
            <a:p>
              <a:pPr algn="ctr">
                <a:defRPr sz="1300">
                  <a:solidFill>
                    <a:srgbClr val="FFFFFF"/>
                  </a:solidFill>
                  <a:latin typeface="Calibri"/>
                  <a:ea typeface="Calibri"/>
                  <a:cs typeface="Calibri"/>
                  <a:sym typeface="Calibri"/>
                </a:defRPr>
              </a:pPr>
            </a:p>
          </p:txBody>
        </p:sp>
        <p:sp>
          <p:nvSpPr>
            <p:cNvPr id="83" name="Google Shape;65;p41"/>
            <p:cNvSpPr txBox="1"/>
            <p:nvPr/>
          </p:nvSpPr>
          <p:spPr>
            <a:xfrm>
              <a:off x="297244" y="0"/>
              <a:ext cx="2972595" cy="2482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defRPr sz="1200">
                  <a:solidFill>
                    <a:srgbClr val="FFFFFF"/>
                  </a:solidFill>
                  <a:latin typeface="Calibri"/>
                  <a:ea typeface="Calibri"/>
                  <a:cs typeface="Calibri"/>
                  <a:sym typeface="Calibri"/>
                </a:defRPr>
              </a:lvl1pPr>
            </a:lstStyle>
            <a:p>
              <a:pPr/>
              <a:r>
                <a:t>Executive MTech in Cybersecurity Engineering</a:t>
              </a:r>
            </a:p>
          </p:txBody>
        </p:sp>
      </p:grpSp>
      <p:sp>
        <p:nvSpPr>
          <p:cNvPr id="85" name="Google Shape;66;p41"/>
          <p:cNvSpPr/>
          <p:nvPr/>
        </p:nvSpPr>
        <p:spPr>
          <a:xfrm>
            <a:off x="326175" y="2650815"/>
            <a:ext cx="8032499" cy="1"/>
          </a:xfrm>
          <a:prstGeom prst="line">
            <a:avLst/>
          </a:prstGeom>
          <a:ln>
            <a:solidFill>
              <a:srgbClr val="E69138"/>
            </a:solidFill>
          </a:ln>
        </p:spPr>
        <p:txBody>
          <a:bodyPr lIns="0" tIns="0" rIns="0" bIns="0"/>
          <a:lstStyle/>
          <a:p>
            <a:pPr/>
          </a:p>
        </p:txBody>
      </p:sp>
      <p:sp>
        <p:nvSpPr>
          <p:cNvPr id="86" name="Body Level One…"/>
          <p:cNvSpPr txBox="1"/>
          <p:nvPr>
            <p:ph type="body" sz="quarter" idx="1"/>
          </p:nvPr>
        </p:nvSpPr>
        <p:spPr>
          <a:xfrm>
            <a:off x="325438" y="2786465"/>
            <a:ext cx="8507412" cy="357189"/>
          </a:xfrm>
          <a:prstGeom prst="rect">
            <a:avLst/>
          </a:prstGeom>
        </p:spPr>
        <p:txBody>
          <a:bodyPr/>
          <a:lstStyle>
            <a:lvl1pPr marL="228600" indent="0">
              <a:buClrTx/>
              <a:buSzTx/>
              <a:buFontTx/>
              <a:buNone/>
              <a:defRPr sz="2400">
                <a:solidFill>
                  <a:srgbClr val="3A3A3A"/>
                </a:solidFill>
              </a:defRPr>
            </a:lvl1pPr>
            <a:lvl2pPr marL="1028700" indent="-457200">
              <a:buClrTx/>
              <a:buSzPts val="2400"/>
              <a:buFontTx/>
              <a:defRPr sz="2400">
                <a:solidFill>
                  <a:srgbClr val="3A3A3A"/>
                </a:solidFill>
              </a:defRPr>
            </a:lvl2pPr>
            <a:lvl3pPr marL="1577339" indent="-548639">
              <a:buClrTx/>
              <a:buSzPts val="2400"/>
              <a:buFontTx/>
              <a:defRPr sz="2400">
                <a:solidFill>
                  <a:srgbClr val="3A3A3A"/>
                </a:solidFill>
              </a:defRPr>
            </a:lvl3pPr>
            <a:lvl4pPr marL="2118946" indent="-633046">
              <a:buClrTx/>
              <a:buSzPts val="2400"/>
              <a:buFontTx/>
              <a:defRPr sz="2400">
                <a:solidFill>
                  <a:srgbClr val="3A3A3A"/>
                </a:solidFill>
              </a:defRPr>
            </a:lvl4pPr>
            <a:lvl5pPr marL="2576146" indent="-633046">
              <a:buClrTx/>
              <a:buSzPts val="2400"/>
              <a:buFontTx/>
              <a:defRPr sz="2400">
                <a:solidFill>
                  <a:srgbClr val="3A3A3A"/>
                </a:solidFill>
              </a:defRPr>
            </a:lvl5pPr>
          </a:lstStyle>
          <a:p>
            <a:pPr/>
            <a:r>
              <a:t>Body Level One</a:t>
            </a:r>
          </a:p>
          <a:p>
            <a:pPr lvl="1"/>
            <a:r>
              <a:t>Body Level Two</a:t>
            </a:r>
          </a:p>
          <a:p>
            <a:pPr lvl="2"/>
            <a:r>
              <a:t>Body Level Three</a:t>
            </a:r>
          </a:p>
          <a:p>
            <a:pPr lvl="3"/>
            <a:r>
              <a:t>Body Level Four</a:t>
            </a:r>
          </a:p>
          <a:p>
            <a:pPr lvl="4"/>
            <a:r>
              <a:t>Body Level Five</a:t>
            </a:r>
          </a:p>
        </p:txBody>
      </p:sp>
      <p:sp>
        <p:nvSpPr>
          <p:cNvPr id="87" name="Slide Number"/>
          <p:cNvSpPr txBox="1"/>
          <p:nvPr>
            <p:ph type="sldNum" sz="quarter" idx="2"/>
          </p:nvPr>
        </p:nvSpPr>
        <p:spPr>
          <a:xfrm>
            <a:off x="8801195" y="4881001"/>
            <a:ext cx="219963" cy="205874"/>
          </a:xfrm>
          <a:prstGeom prst="rect">
            <a:avLst/>
          </a:prstGeom>
        </p:spPr>
        <p:txBody>
          <a:bodyPr/>
          <a:lstStyle/>
          <a:p>
            <a:pPr/>
            <a:fld id="{86CB4B4D-7CA3-9044-876B-883B54F8677D}" type="slidenum"/>
          </a:p>
        </p:txBody>
      </p:sp>
      <p:pic>
        <p:nvPicPr>
          <p:cNvPr id="88" name="Google Shape;69;p41" descr="Google Shape;69;p41"/>
          <p:cNvPicPr>
            <a:picLocks noChangeAspect="1"/>
          </p:cNvPicPr>
          <p:nvPr/>
        </p:nvPicPr>
        <p:blipFill>
          <a:blip r:embed="rId3">
            <a:extLst/>
          </a:blip>
          <a:stretch>
            <a:fillRect/>
          </a:stretch>
        </p:blipFill>
        <p:spPr>
          <a:xfrm>
            <a:off x="8319823" y="39964"/>
            <a:ext cx="762153" cy="390916"/>
          </a:xfrm>
          <a:prstGeom prst="rect">
            <a:avLst/>
          </a:prstGeom>
          <a:ln w="12700">
            <a:miter lim="400000"/>
          </a:ln>
        </p:spPr>
      </p:pic>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Image">
    <p:spTree>
      <p:nvGrpSpPr>
        <p:cNvPr id="1" name=""/>
        <p:cNvGrpSpPr/>
        <p:nvPr/>
      </p:nvGrpSpPr>
      <p:grpSpPr>
        <a:xfrm>
          <a:off x="0" y="0"/>
          <a:ext cx="0" cy="0"/>
          <a:chOff x="0" y="0"/>
          <a:chExt cx="0" cy="0"/>
        </a:xfrm>
      </p:grpSpPr>
      <p:sp>
        <p:nvSpPr>
          <p:cNvPr id="95" name="Google Shape;71;p42"/>
          <p:cNvSpPr/>
          <p:nvPr/>
        </p:nvSpPr>
        <p:spPr>
          <a:xfrm>
            <a:off x="8283499" y="88123"/>
            <a:ext cx="1" cy="276601"/>
          </a:xfrm>
          <a:prstGeom prst="line">
            <a:avLst/>
          </a:prstGeom>
          <a:ln>
            <a:solidFill>
              <a:srgbClr val="B7B7B7"/>
            </a:solidFill>
          </a:ln>
        </p:spPr>
        <p:txBody>
          <a:bodyPr lIns="0" tIns="0" rIns="0" bIns="0"/>
          <a:lstStyle/>
          <a:p>
            <a:pPr/>
          </a:p>
        </p:txBody>
      </p:sp>
      <p:grpSp>
        <p:nvGrpSpPr>
          <p:cNvPr id="98" name="Google Shape;72;p42"/>
          <p:cNvGrpSpPr/>
          <p:nvPr/>
        </p:nvGrpSpPr>
        <p:grpSpPr>
          <a:xfrm>
            <a:off x="0" y="4887038"/>
            <a:ext cx="9144000" cy="272247"/>
            <a:chOff x="0" y="0"/>
            <a:chExt cx="9144000" cy="272246"/>
          </a:xfrm>
        </p:grpSpPr>
        <p:sp>
          <p:nvSpPr>
            <p:cNvPr id="96" name="Google Shape;73;p42"/>
            <p:cNvSpPr/>
            <p:nvPr/>
          </p:nvSpPr>
          <p:spPr>
            <a:xfrm>
              <a:off x="0" y="4752"/>
              <a:ext cx="9144000" cy="267495"/>
            </a:xfrm>
            <a:prstGeom prst="rect">
              <a:avLst/>
            </a:prstGeom>
            <a:gradFill flip="none" rotWithShape="1">
              <a:gsLst>
                <a:gs pos="0">
                  <a:srgbClr val="FFFFFF"/>
                </a:gs>
                <a:gs pos="4000">
                  <a:srgbClr val="FFFFFF"/>
                </a:gs>
                <a:gs pos="80000">
                  <a:srgbClr val="EA7F25"/>
                </a:gs>
                <a:gs pos="100000">
                  <a:srgbClr val="EA7F25"/>
                </a:gs>
              </a:gsLst>
              <a:lin ang="10800000" scaled="0"/>
            </a:gradFill>
            <a:ln w="12700" cap="flat">
              <a:noFill/>
              <a:miter lim="400000"/>
            </a:ln>
            <a:effectLst/>
          </p:spPr>
          <p:txBody>
            <a:bodyPr wrap="square" lIns="0" tIns="0" rIns="0" bIns="0" numCol="1" anchor="ctr">
              <a:noAutofit/>
            </a:bodyPr>
            <a:lstStyle/>
            <a:p>
              <a:pPr algn="ctr">
                <a:defRPr sz="1300">
                  <a:solidFill>
                    <a:srgbClr val="FFFFFF"/>
                  </a:solidFill>
                  <a:latin typeface="Calibri"/>
                  <a:ea typeface="Calibri"/>
                  <a:cs typeface="Calibri"/>
                  <a:sym typeface="Calibri"/>
                </a:defRPr>
              </a:pPr>
            </a:p>
          </p:txBody>
        </p:sp>
        <p:sp>
          <p:nvSpPr>
            <p:cNvPr id="97" name="Google Shape;74;p42"/>
            <p:cNvSpPr txBox="1"/>
            <p:nvPr/>
          </p:nvSpPr>
          <p:spPr>
            <a:xfrm>
              <a:off x="297244" y="0"/>
              <a:ext cx="2972595" cy="2482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defRPr sz="1200">
                  <a:solidFill>
                    <a:srgbClr val="FFFFFF"/>
                  </a:solidFill>
                  <a:latin typeface="Calibri"/>
                  <a:ea typeface="Calibri"/>
                  <a:cs typeface="Calibri"/>
                  <a:sym typeface="Calibri"/>
                </a:defRPr>
              </a:lvl1pPr>
            </a:lstStyle>
            <a:p>
              <a:pPr/>
              <a:r>
                <a:t>Executive MTech in Cybersecurity Engineering</a:t>
              </a:r>
            </a:p>
          </p:txBody>
        </p:sp>
      </p:grpSp>
      <p:pic>
        <p:nvPicPr>
          <p:cNvPr id="99" name="Google Shape;75;p42" descr="Google Shape;75;p42"/>
          <p:cNvPicPr>
            <a:picLocks noChangeAspect="1"/>
          </p:cNvPicPr>
          <p:nvPr/>
        </p:nvPicPr>
        <p:blipFill>
          <a:blip r:embed="rId2">
            <a:extLst/>
          </a:blip>
          <a:stretch>
            <a:fillRect/>
          </a:stretch>
        </p:blipFill>
        <p:spPr>
          <a:xfrm>
            <a:off x="7934538" y="44872"/>
            <a:ext cx="258347" cy="363104"/>
          </a:xfrm>
          <a:prstGeom prst="rect">
            <a:avLst/>
          </a:prstGeom>
          <a:ln w="12700">
            <a:miter lim="400000"/>
          </a:ln>
        </p:spPr>
      </p:pic>
      <p:sp>
        <p:nvSpPr>
          <p:cNvPr id="100" name="Slide Number"/>
          <p:cNvSpPr txBox="1"/>
          <p:nvPr>
            <p:ph type="sldNum" sz="quarter" idx="2"/>
          </p:nvPr>
        </p:nvSpPr>
        <p:spPr>
          <a:xfrm>
            <a:off x="8801195" y="4881001"/>
            <a:ext cx="219963" cy="205874"/>
          </a:xfrm>
          <a:prstGeom prst="rect">
            <a:avLst/>
          </a:prstGeom>
        </p:spPr>
        <p:txBody>
          <a:bodyPr/>
          <a:lstStyle/>
          <a:p>
            <a:pPr/>
            <a:fld id="{86CB4B4D-7CA3-9044-876B-883B54F8677D}" type="slidenum"/>
          </a:p>
        </p:txBody>
      </p:sp>
      <p:sp>
        <p:nvSpPr>
          <p:cNvPr id="101" name="Title Text"/>
          <p:cNvSpPr txBox="1"/>
          <p:nvPr>
            <p:ph type="title"/>
          </p:nvPr>
        </p:nvSpPr>
        <p:spPr>
          <a:xfrm>
            <a:off x="251519" y="8604"/>
            <a:ext cx="7886701" cy="585800"/>
          </a:xfrm>
          <a:prstGeom prst="rect">
            <a:avLst/>
          </a:prstGeom>
        </p:spPr>
        <p:txBody>
          <a:bodyPr/>
          <a:lstStyle>
            <a:lvl1pPr>
              <a:defRPr b="1" sz="2800">
                <a:solidFill>
                  <a:srgbClr val="112344"/>
                </a:solidFill>
              </a:defRPr>
            </a:lvl1pPr>
          </a:lstStyle>
          <a:p>
            <a:pPr/>
            <a:r>
              <a:t>Title Text</a:t>
            </a:r>
          </a:p>
        </p:txBody>
      </p:sp>
      <p:sp>
        <p:nvSpPr>
          <p:cNvPr id="102" name="Google Shape;78;p42"/>
          <p:cNvSpPr/>
          <p:nvPr/>
        </p:nvSpPr>
        <p:spPr>
          <a:xfrm>
            <a:off x="244893" y="610580"/>
            <a:ext cx="7004702" cy="1"/>
          </a:xfrm>
          <a:prstGeom prst="line">
            <a:avLst/>
          </a:prstGeom>
          <a:ln>
            <a:solidFill>
              <a:srgbClr val="EA7F26"/>
            </a:solidFill>
          </a:ln>
        </p:spPr>
        <p:txBody>
          <a:bodyPr lIns="0" tIns="0" rIns="0" bIns="0"/>
          <a:lstStyle/>
          <a:p>
            <a:pPr/>
          </a:p>
        </p:txBody>
      </p:sp>
      <p:pic>
        <p:nvPicPr>
          <p:cNvPr id="103" name="Google Shape;79;p42" descr="Google Shape;79;p42"/>
          <p:cNvPicPr>
            <a:picLocks noChangeAspect="1"/>
          </p:cNvPicPr>
          <p:nvPr/>
        </p:nvPicPr>
        <p:blipFill>
          <a:blip r:embed="rId3">
            <a:extLst/>
          </a:blip>
          <a:stretch>
            <a:fillRect/>
          </a:stretch>
        </p:blipFill>
        <p:spPr>
          <a:xfrm>
            <a:off x="8319823" y="39964"/>
            <a:ext cx="762153" cy="390916"/>
          </a:xfrm>
          <a:prstGeom prst="rect">
            <a:avLst/>
          </a:prstGeom>
          <a:ln w="12700">
            <a:miter lim="400000"/>
          </a:ln>
        </p:spPr>
      </p:pic>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hank You Slide">
    <p:spTree>
      <p:nvGrpSpPr>
        <p:cNvPr id="1" name=""/>
        <p:cNvGrpSpPr/>
        <p:nvPr/>
      </p:nvGrpSpPr>
      <p:grpSpPr>
        <a:xfrm>
          <a:off x="0" y="0"/>
          <a:ext cx="0" cy="0"/>
          <a:chOff x="0" y="0"/>
          <a:chExt cx="0" cy="0"/>
        </a:xfrm>
      </p:grpSpPr>
      <p:pic>
        <p:nvPicPr>
          <p:cNvPr id="110" name="Google Shape;81;p43" descr="Google Shape;81;p43"/>
          <p:cNvPicPr>
            <a:picLocks noChangeAspect="1"/>
          </p:cNvPicPr>
          <p:nvPr/>
        </p:nvPicPr>
        <p:blipFill>
          <a:blip r:embed="rId2">
            <a:extLst/>
          </a:blip>
          <a:stretch>
            <a:fillRect/>
          </a:stretch>
        </p:blipFill>
        <p:spPr>
          <a:xfrm>
            <a:off x="311699" y="3648483"/>
            <a:ext cx="2603900" cy="1352876"/>
          </a:xfrm>
          <a:prstGeom prst="rect">
            <a:avLst/>
          </a:prstGeom>
          <a:ln w="12700">
            <a:miter lim="400000"/>
          </a:ln>
        </p:spPr>
      </p:pic>
      <p:sp>
        <p:nvSpPr>
          <p:cNvPr id="111" name="Google Shape;82;p43"/>
          <p:cNvSpPr txBox="1"/>
          <p:nvPr/>
        </p:nvSpPr>
        <p:spPr>
          <a:xfrm>
            <a:off x="2135900" y="452016"/>
            <a:ext cx="4903174" cy="54929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3600">
                <a:solidFill>
                  <a:srgbClr val="EA7F25"/>
                </a:solidFill>
                <a:latin typeface="Calibri"/>
                <a:ea typeface="Calibri"/>
                <a:cs typeface="Calibri"/>
                <a:sym typeface="Calibri"/>
              </a:defRPr>
            </a:lvl1pPr>
          </a:lstStyle>
          <a:p>
            <a:pPr/>
            <a:r>
              <a:t>Thank you!</a:t>
            </a:r>
          </a:p>
        </p:txBody>
      </p:sp>
      <p:pic>
        <p:nvPicPr>
          <p:cNvPr id="112" name="Google Shape;83;p43" descr="Google Shape;83;p43">
            <a:hlinkClick r:id="rId3" invalidUrl="" action="" tgtFrame="" tooltip="" history="1" highlightClick="0" endSnd="0"/>
          </p:cNvPr>
          <p:cNvPicPr>
            <a:picLocks noChangeAspect="1"/>
          </p:cNvPicPr>
          <p:nvPr/>
        </p:nvPicPr>
        <p:blipFill>
          <a:blip r:embed="rId4">
            <a:extLst/>
          </a:blip>
          <a:stretch>
            <a:fillRect/>
          </a:stretch>
        </p:blipFill>
        <p:spPr>
          <a:xfrm>
            <a:off x="2024040" y="2586417"/>
            <a:ext cx="662017" cy="662017"/>
          </a:xfrm>
          <a:prstGeom prst="rect">
            <a:avLst/>
          </a:prstGeom>
          <a:ln w="12700">
            <a:miter lim="400000"/>
          </a:ln>
        </p:spPr>
      </p:pic>
      <p:sp>
        <p:nvSpPr>
          <p:cNvPr id="113" name="Google Shape;84;p43">
            <a:hlinkClick r:id="rId3" invalidUrl="" action="" tgtFrame="" tooltip="" history="1" highlightClick="0" endSnd="0"/>
          </p:cNvPr>
          <p:cNvSpPr txBox="1"/>
          <p:nvPr/>
        </p:nvSpPr>
        <p:spPr>
          <a:xfrm>
            <a:off x="1860713" y="3251718"/>
            <a:ext cx="988671"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1800">
                <a:solidFill>
                  <a:srgbClr val="7F7F7F"/>
                </a:solidFill>
                <a:latin typeface="Calibri"/>
                <a:ea typeface="Calibri"/>
                <a:cs typeface="Calibri"/>
                <a:sym typeface="Calibri"/>
              </a:defRPr>
            </a:lvl1pPr>
          </a:lstStyle>
          <a:p>
            <a:pPr/>
            <a:r>
              <a:t>isfcr.pesu</a:t>
            </a:r>
          </a:p>
        </p:txBody>
      </p:sp>
      <p:grpSp>
        <p:nvGrpSpPr>
          <p:cNvPr id="116" name="Google Shape;85;p43"/>
          <p:cNvGrpSpPr/>
          <p:nvPr/>
        </p:nvGrpSpPr>
        <p:grpSpPr>
          <a:xfrm>
            <a:off x="6417393" y="2585932"/>
            <a:ext cx="688289" cy="998834"/>
            <a:chOff x="0" y="0"/>
            <a:chExt cx="688288" cy="998833"/>
          </a:xfrm>
        </p:grpSpPr>
        <p:pic>
          <p:nvPicPr>
            <p:cNvPr id="114" name="Google Shape;86;p43" descr="Google Shape;86;p43">
              <a:hlinkClick r:id="rId5" invalidUrl="" action="" tgtFrame="" tooltip="" history="1" highlightClick="0" endSnd="0"/>
            </p:cNvPr>
            <p:cNvPicPr>
              <a:picLocks noChangeAspect="1"/>
            </p:cNvPicPr>
            <p:nvPr/>
          </p:nvPicPr>
          <p:blipFill>
            <a:blip r:embed="rId6">
              <a:extLst/>
            </a:blip>
            <a:stretch>
              <a:fillRect/>
            </a:stretch>
          </p:blipFill>
          <p:spPr>
            <a:xfrm>
              <a:off x="13136" y="0"/>
              <a:ext cx="662017" cy="662016"/>
            </a:xfrm>
            <a:prstGeom prst="rect">
              <a:avLst/>
            </a:prstGeom>
            <a:ln w="12700" cap="flat">
              <a:noFill/>
              <a:miter lim="400000"/>
            </a:ln>
            <a:effectLst/>
          </p:spPr>
        </p:pic>
        <p:sp>
          <p:nvSpPr>
            <p:cNvPr id="115" name="Google Shape;87;p43">
              <a:hlinkClick r:id="rId5" invalidUrl="" action="" tgtFrame="" tooltip="" history="1" highlightClick="0" endSnd="0"/>
            </p:cNvPr>
            <p:cNvSpPr txBox="1"/>
            <p:nvPr/>
          </p:nvSpPr>
          <p:spPr>
            <a:xfrm>
              <a:off x="0" y="665786"/>
              <a:ext cx="688289" cy="333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a:defRPr sz="1800">
                  <a:solidFill>
                    <a:srgbClr val="7F7F7F"/>
                  </a:solidFill>
                  <a:latin typeface="Calibri"/>
                  <a:ea typeface="Calibri"/>
                  <a:cs typeface="Calibri"/>
                  <a:sym typeface="Calibri"/>
                </a:defRPr>
              </a:lvl1pPr>
            </a:lstStyle>
            <a:p>
              <a:pPr/>
              <a:r>
                <a:t>ISFCR</a:t>
              </a:r>
            </a:p>
          </p:txBody>
        </p:sp>
      </p:grpSp>
      <p:pic>
        <p:nvPicPr>
          <p:cNvPr id="117" name="Google Shape;88;p43" descr="Google Shape;88;p43">
            <a:hlinkClick r:id="rId7" invalidUrl="" action="" tgtFrame="" tooltip="" history="1" highlightClick="0" endSnd="0"/>
          </p:cNvPr>
          <p:cNvPicPr>
            <a:picLocks noChangeAspect="1"/>
          </p:cNvPicPr>
          <p:nvPr/>
        </p:nvPicPr>
        <p:blipFill>
          <a:blip r:embed="rId8">
            <a:extLst/>
          </a:blip>
          <a:stretch>
            <a:fillRect/>
          </a:stretch>
        </p:blipFill>
        <p:spPr>
          <a:xfrm>
            <a:off x="4257861" y="2585932"/>
            <a:ext cx="659254" cy="659254"/>
          </a:xfrm>
          <a:prstGeom prst="rect">
            <a:avLst/>
          </a:prstGeom>
          <a:ln w="12700">
            <a:miter lim="400000"/>
          </a:ln>
        </p:spPr>
      </p:pic>
      <p:sp>
        <p:nvSpPr>
          <p:cNvPr id="118" name="Google Shape;89;p43">
            <a:hlinkClick r:id="rId7" invalidUrl="" action="" tgtFrame="" tooltip="" history="1" highlightClick="0" endSnd="0"/>
          </p:cNvPr>
          <p:cNvSpPr txBox="1"/>
          <p:nvPr/>
        </p:nvSpPr>
        <p:spPr>
          <a:xfrm>
            <a:off x="3595337" y="3245185"/>
            <a:ext cx="1984302" cy="33304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1800">
                <a:solidFill>
                  <a:srgbClr val="7F7F7F"/>
                </a:solidFill>
                <a:latin typeface="Calibri"/>
                <a:ea typeface="Calibri"/>
                <a:cs typeface="Calibri"/>
                <a:sym typeface="Calibri"/>
              </a:defRPr>
            </a:lvl1pPr>
          </a:lstStyle>
          <a:p>
            <a:pPr/>
            <a:r>
              <a:t>www.isfcr.pes.edu</a:t>
            </a:r>
          </a:p>
        </p:txBody>
      </p:sp>
      <p:sp>
        <p:nvSpPr>
          <p:cNvPr id="119" name="Google Shape;90;p43"/>
          <p:cNvSpPr txBox="1"/>
          <p:nvPr/>
        </p:nvSpPr>
        <p:spPr>
          <a:xfrm>
            <a:off x="2135900" y="1819418"/>
            <a:ext cx="4903174" cy="39243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2400">
                <a:solidFill>
                  <a:srgbClr val="EA7F25"/>
                </a:solidFill>
                <a:latin typeface="Calibri"/>
                <a:ea typeface="Calibri"/>
                <a:cs typeface="Calibri"/>
                <a:sym typeface="Calibri"/>
              </a:defRPr>
            </a:lvl1pPr>
          </a:lstStyle>
          <a:p>
            <a:pPr/>
            <a:r>
              <a:t>Follow us</a:t>
            </a:r>
          </a:p>
        </p:txBody>
      </p:sp>
      <p:pic>
        <p:nvPicPr>
          <p:cNvPr id="120" name="Google Shape;91;p43" descr="Google Shape;91;p43"/>
          <p:cNvPicPr>
            <a:picLocks noChangeAspect="1"/>
          </p:cNvPicPr>
          <p:nvPr/>
        </p:nvPicPr>
        <p:blipFill>
          <a:blip r:embed="rId9">
            <a:extLst/>
          </a:blip>
          <a:stretch>
            <a:fillRect/>
          </a:stretch>
        </p:blipFill>
        <p:spPr>
          <a:xfrm>
            <a:off x="6655117" y="3766573"/>
            <a:ext cx="2177183" cy="1116697"/>
          </a:xfrm>
          <a:prstGeom prst="rect">
            <a:avLst/>
          </a:prstGeom>
          <a:ln w="12700">
            <a:miter lim="400000"/>
          </a:ln>
        </p:spPr>
      </p:pic>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ontent - Paragraph">
    <p:spTree>
      <p:nvGrpSpPr>
        <p:cNvPr id="1" name=""/>
        <p:cNvGrpSpPr/>
        <p:nvPr/>
      </p:nvGrpSpPr>
      <p:grpSpPr>
        <a:xfrm>
          <a:off x="0" y="0"/>
          <a:ext cx="0" cy="0"/>
          <a:chOff x="0" y="0"/>
          <a:chExt cx="0" cy="0"/>
        </a:xfrm>
      </p:grpSpPr>
      <p:grpSp>
        <p:nvGrpSpPr>
          <p:cNvPr id="130" name="Google Shape;93;p44"/>
          <p:cNvGrpSpPr/>
          <p:nvPr/>
        </p:nvGrpSpPr>
        <p:grpSpPr>
          <a:xfrm>
            <a:off x="0" y="4887038"/>
            <a:ext cx="9144000" cy="272247"/>
            <a:chOff x="0" y="0"/>
            <a:chExt cx="9144000" cy="272246"/>
          </a:xfrm>
        </p:grpSpPr>
        <p:sp>
          <p:nvSpPr>
            <p:cNvPr id="128" name="Google Shape;94;p44"/>
            <p:cNvSpPr/>
            <p:nvPr/>
          </p:nvSpPr>
          <p:spPr>
            <a:xfrm>
              <a:off x="0" y="4752"/>
              <a:ext cx="9144000" cy="267495"/>
            </a:xfrm>
            <a:prstGeom prst="rect">
              <a:avLst/>
            </a:prstGeom>
            <a:gradFill flip="none" rotWithShape="1">
              <a:gsLst>
                <a:gs pos="0">
                  <a:srgbClr val="FFFFFF"/>
                </a:gs>
                <a:gs pos="4000">
                  <a:srgbClr val="FFFFFF"/>
                </a:gs>
                <a:gs pos="80000">
                  <a:srgbClr val="EA7F25"/>
                </a:gs>
                <a:gs pos="100000">
                  <a:srgbClr val="EA7F25"/>
                </a:gs>
              </a:gsLst>
              <a:lin ang="10800000" scaled="0"/>
            </a:gradFill>
            <a:ln w="12700" cap="flat">
              <a:noFill/>
              <a:miter lim="400000"/>
            </a:ln>
            <a:effectLst/>
          </p:spPr>
          <p:txBody>
            <a:bodyPr wrap="square" lIns="0" tIns="0" rIns="0" bIns="0" numCol="1" anchor="ctr">
              <a:noAutofit/>
            </a:bodyPr>
            <a:lstStyle/>
            <a:p>
              <a:pPr algn="ctr">
                <a:defRPr sz="1300">
                  <a:solidFill>
                    <a:srgbClr val="FFFFFF"/>
                  </a:solidFill>
                  <a:latin typeface="Calibri"/>
                  <a:ea typeface="Calibri"/>
                  <a:cs typeface="Calibri"/>
                  <a:sym typeface="Calibri"/>
                </a:defRPr>
              </a:pPr>
            </a:p>
          </p:txBody>
        </p:sp>
        <p:sp>
          <p:nvSpPr>
            <p:cNvPr id="129" name="Google Shape;95;p44"/>
            <p:cNvSpPr txBox="1"/>
            <p:nvPr/>
          </p:nvSpPr>
          <p:spPr>
            <a:xfrm>
              <a:off x="297244" y="0"/>
              <a:ext cx="2972595" cy="2482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defRPr sz="1200">
                  <a:solidFill>
                    <a:srgbClr val="FFFFFF"/>
                  </a:solidFill>
                  <a:latin typeface="Calibri"/>
                  <a:ea typeface="Calibri"/>
                  <a:cs typeface="Calibri"/>
                  <a:sym typeface="Calibri"/>
                </a:defRPr>
              </a:lvl1pPr>
            </a:lstStyle>
            <a:p>
              <a:pPr/>
              <a:r>
                <a:t>Executive MTech in Cybersecurity Engineering</a:t>
              </a:r>
            </a:p>
          </p:txBody>
        </p:sp>
      </p:grpSp>
      <p:sp>
        <p:nvSpPr>
          <p:cNvPr id="131" name="Google Shape;96;p44"/>
          <p:cNvSpPr/>
          <p:nvPr/>
        </p:nvSpPr>
        <p:spPr>
          <a:xfrm>
            <a:off x="8283499" y="88123"/>
            <a:ext cx="1" cy="276601"/>
          </a:xfrm>
          <a:prstGeom prst="line">
            <a:avLst/>
          </a:prstGeom>
          <a:ln>
            <a:solidFill>
              <a:srgbClr val="B7B7B7"/>
            </a:solidFill>
          </a:ln>
        </p:spPr>
        <p:txBody>
          <a:bodyPr lIns="0" tIns="0" rIns="0" bIns="0"/>
          <a:lstStyle/>
          <a:p>
            <a:pPr/>
          </a:p>
        </p:txBody>
      </p:sp>
      <p:pic>
        <p:nvPicPr>
          <p:cNvPr id="132" name="Google Shape;97;p44" descr="Google Shape;97;p44"/>
          <p:cNvPicPr>
            <a:picLocks noChangeAspect="1"/>
          </p:cNvPicPr>
          <p:nvPr/>
        </p:nvPicPr>
        <p:blipFill>
          <a:blip r:embed="rId2">
            <a:extLst/>
          </a:blip>
          <a:stretch>
            <a:fillRect/>
          </a:stretch>
        </p:blipFill>
        <p:spPr>
          <a:xfrm>
            <a:off x="7934538" y="44872"/>
            <a:ext cx="258347" cy="363104"/>
          </a:xfrm>
          <a:prstGeom prst="rect">
            <a:avLst/>
          </a:prstGeom>
          <a:ln w="12700">
            <a:miter lim="400000"/>
          </a:ln>
        </p:spPr>
      </p:pic>
      <p:sp>
        <p:nvSpPr>
          <p:cNvPr id="133" name="Slide Number"/>
          <p:cNvSpPr txBox="1"/>
          <p:nvPr>
            <p:ph type="sldNum" sz="quarter" idx="2"/>
          </p:nvPr>
        </p:nvSpPr>
        <p:spPr>
          <a:xfrm>
            <a:off x="8801195" y="4881001"/>
            <a:ext cx="219963" cy="205874"/>
          </a:xfrm>
          <a:prstGeom prst="rect">
            <a:avLst/>
          </a:prstGeom>
        </p:spPr>
        <p:txBody>
          <a:bodyPr/>
          <a:lstStyle/>
          <a:p>
            <a:pPr/>
            <a:fld id="{86CB4B4D-7CA3-9044-876B-883B54F8677D}" type="slidenum"/>
          </a:p>
        </p:txBody>
      </p:sp>
      <p:pic>
        <p:nvPicPr>
          <p:cNvPr id="134" name="Google Shape;99;p44" descr="Google Shape;99;p44"/>
          <p:cNvPicPr>
            <a:picLocks noChangeAspect="1"/>
          </p:cNvPicPr>
          <p:nvPr/>
        </p:nvPicPr>
        <p:blipFill>
          <a:blip r:embed="rId2">
            <a:extLst/>
          </a:blip>
          <a:stretch>
            <a:fillRect/>
          </a:stretch>
        </p:blipFill>
        <p:spPr>
          <a:xfrm>
            <a:off x="7934538" y="44872"/>
            <a:ext cx="258347" cy="363104"/>
          </a:xfrm>
          <a:prstGeom prst="rect">
            <a:avLst/>
          </a:prstGeom>
          <a:ln w="12700">
            <a:miter lim="400000"/>
          </a:ln>
        </p:spPr>
      </p:pic>
      <p:sp>
        <p:nvSpPr>
          <p:cNvPr id="135" name="Title Text"/>
          <p:cNvSpPr txBox="1"/>
          <p:nvPr>
            <p:ph type="title"/>
          </p:nvPr>
        </p:nvSpPr>
        <p:spPr>
          <a:xfrm>
            <a:off x="251519" y="8604"/>
            <a:ext cx="7886701" cy="585800"/>
          </a:xfrm>
          <a:prstGeom prst="rect">
            <a:avLst/>
          </a:prstGeom>
        </p:spPr>
        <p:txBody>
          <a:bodyPr/>
          <a:lstStyle>
            <a:lvl1pPr>
              <a:defRPr b="1" sz="2800">
                <a:solidFill>
                  <a:srgbClr val="112344"/>
                </a:solidFill>
              </a:defRPr>
            </a:lvl1pPr>
          </a:lstStyle>
          <a:p>
            <a:pPr/>
            <a:r>
              <a:t>Title Text</a:t>
            </a:r>
          </a:p>
        </p:txBody>
      </p:sp>
      <p:sp>
        <p:nvSpPr>
          <p:cNvPr id="136" name="Google Shape;101;p44"/>
          <p:cNvSpPr/>
          <p:nvPr/>
        </p:nvSpPr>
        <p:spPr>
          <a:xfrm>
            <a:off x="244893" y="610580"/>
            <a:ext cx="7004702" cy="1"/>
          </a:xfrm>
          <a:prstGeom prst="line">
            <a:avLst/>
          </a:prstGeom>
          <a:ln>
            <a:solidFill>
              <a:srgbClr val="EA7F26"/>
            </a:solidFill>
          </a:ln>
        </p:spPr>
        <p:txBody>
          <a:bodyPr lIns="0" tIns="0" rIns="0" bIns="0"/>
          <a:lstStyle/>
          <a:p>
            <a:pPr/>
          </a:p>
        </p:txBody>
      </p:sp>
      <p:sp>
        <p:nvSpPr>
          <p:cNvPr id="137" name="Body Level One…"/>
          <p:cNvSpPr txBox="1"/>
          <p:nvPr>
            <p:ph type="body" idx="1"/>
          </p:nvPr>
        </p:nvSpPr>
        <p:spPr>
          <a:xfrm>
            <a:off x="251519" y="688928"/>
            <a:ext cx="8471339" cy="4119661"/>
          </a:xfrm>
          <a:prstGeom prst="rect">
            <a:avLst/>
          </a:prstGeom>
        </p:spPr>
        <p:txBody>
          <a:bodyPr/>
          <a:lstStyle>
            <a:lvl1pPr marL="228600" indent="0">
              <a:lnSpc>
                <a:spcPct val="100000"/>
              </a:lnSpc>
              <a:buClrTx/>
              <a:buSzTx/>
              <a:buFontTx/>
              <a:buNone/>
              <a:defRPr sz="2400">
                <a:solidFill>
                  <a:srgbClr val="3A3A3A"/>
                </a:solidFill>
              </a:defRPr>
            </a:lvl1pPr>
            <a:lvl2pPr marL="914400" indent="-381000">
              <a:lnSpc>
                <a:spcPct val="100000"/>
              </a:lnSpc>
              <a:buClrTx/>
              <a:buSzPts val="2400"/>
              <a:buFontTx/>
              <a:defRPr sz="2400">
                <a:solidFill>
                  <a:srgbClr val="3A3A3A"/>
                </a:solidFill>
              </a:defRPr>
            </a:lvl2pPr>
            <a:lvl3pPr marL="1437639" indent="-396239">
              <a:lnSpc>
                <a:spcPct val="100000"/>
              </a:lnSpc>
              <a:buClrTx/>
              <a:buSzPts val="2400"/>
              <a:buFontTx/>
              <a:buChar char="●"/>
              <a:defRPr sz="2400">
                <a:solidFill>
                  <a:srgbClr val="3A3A3A"/>
                </a:solidFill>
              </a:defRPr>
            </a:lvl3pPr>
            <a:lvl4pPr marL="1899920" indent="-426720">
              <a:lnSpc>
                <a:spcPct val="100000"/>
              </a:lnSpc>
              <a:buClrTx/>
              <a:buSzPts val="2400"/>
              <a:buFontTx/>
              <a:defRPr sz="2400">
                <a:solidFill>
                  <a:srgbClr val="3A3A3A"/>
                </a:solidFill>
              </a:defRPr>
            </a:lvl4pPr>
            <a:lvl5pPr marL="2357120" indent="-426720">
              <a:lnSpc>
                <a:spcPct val="100000"/>
              </a:lnSpc>
              <a:buClrTx/>
              <a:buSzPts val="2400"/>
              <a:buFontTx/>
              <a:defRPr sz="2400">
                <a:solidFill>
                  <a:srgbClr val="3A3A3A"/>
                </a:solidFill>
              </a:defRPr>
            </a:lvl5pPr>
          </a:lstStyle>
          <a:p>
            <a:pPr/>
            <a:r>
              <a:t>Body Level One</a:t>
            </a:r>
          </a:p>
          <a:p>
            <a:pPr lvl="1"/>
            <a:r>
              <a:t>Body Level Two</a:t>
            </a:r>
          </a:p>
          <a:p>
            <a:pPr lvl="2"/>
            <a:r>
              <a:t>Body Level Three</a:t>
            </a:r>
          </a:p>
          <a:p>
            <a:pPr lvl="3"/>
            <a:r>
              <a:t>Body Level Four</a:t>
            </a:r>
          </a:p>
          <a:p>
            <a:pPr lvl="4"/>
            <a:r>
              <a:t>Body Level Five</a:t>
            </a:r>
          </a:p>
        </p:txBody>
      </p:sp>
      <p:pic>
        <p:nvPicPr>
          <p:cNvPr id="138" name="Google Shape;103;p44" descr="Google Shape;103;p44"/>
          <p:cNvPicPr>
            <a:picLocks noChangeAspect="1"/>
          </p:cNvPicPr>
          <p:nvPr/>
        </p:nvPicPr>
        <p:blipFill>
          <a:blip r:embed="rId3">
            <a:extLst/>
          </a:blip>
          <a:stretch>
            <a:fillRect/>
          </a:stretch>
        </p:blipFill>
        <p:spPr>
          <a:xfrm>
            <a:off x="8319823" y="39964"/>
            <a:ext cx="762153" cy="390916"/>
          </a:xfrm>
          <a:prstGeom prst="rect">
            <a:avLst/>
          </a:prstGeom>
          <a:ln w="12700">
            <a:miter lim="400000"/>
          </a:ln>
        </p:spPr>
      </p:pic>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ontent - Comparison">
    <p:spTree>
      <p:nvGrpSpPr>
        <p:cNvPr id="1" name=""/>
        <p:cNvGrpSpPr/>
        <p:nvPr/>
      </p:nvGrpSpPr>
      <p:grpSpPr>
        <a:xfrm>
          <a:off x="0" y="0"/>
          <a:ext cx="0" cy="0"/>
          <a:chOff x="0" y="0"/>
          <a:chExt cx="0" cy="0"/>
        </a:xfrm>
      </p:grpSpPr>
      <p:sp>
        <p:nvSpPr>
          <p:cNvPr id="145" name="Google Shape;105;p45"/>
          <p:cNvSpPr/>
          <p:nvPr/>
        </p:nvSpPr>
        <p:spPr>
          <a:xfrm>
            <a:off x="8283499" y="88123"/>
            <a:ext cx="1" cy="276601"/>
          </a:xfrm>
          <a:prstGeom prst="line">
            <a:avLst/>
          </a:prstGeom>
          <a:ln>
            <a:solidFill>
              <a:srgbClr val="B7B7B7"/>
            </a:solidFill>
          </a:ln>
        </p:spPr>
        <p:txBody>
          <a:bodyPr lIns="0" tIns="0" rIns="0" bIns="0"/>
          <a:lstStyle/>
          <a:p>
            <a:pPr/>
          </a:p>
        </p:txBody>
      </p:sp>
      <p:pic>
        <p:nvPicPr>
          <p:cNvPr id="146" name="Google Shape;106;p45" descr="Google Shape;106;p45"/>
          <p:cNvPicPr>
            <a:picLocks noChangeAspect="1"/>
          </p:cNvPicPr>
          <p:nvPr/>
        </p:nvPicPr>
        <p:blipFill>
          <a:blip r:embed="rId2">
            <a:extLst/>
          </a:blip>
          <a:stretch>
            <a:fillRect/>
          </a:stretch>
        </p:blipFill>
        <p:spPr>
          <a:xfrm>
            <a:off x="7934538" y="44872"/>
            <a:ext cx="258347" cy="363104"/>
          </a:xfrm>
          <a:prstGeom prst="rect">
            <a:avLst/>
          </a:prstGeom>
          <a:ln w="12700">
            <a:miter lim="400000"/>
          </a:ln>
        </p:spPr>
      </p:pic>
      <p:sp>
        <p:nvSpPr>
          <p:cNvPr id="147" name="Google Shape;107;p45"/>
          <p:cNvSpPr/>
          <p:nvPr/>
        </p:nvSpPr>
        <p:spPr>
          <a:xfrm flipH="1">
            <a:off x="4572000" y="761814"/>
            <a:ext cx="1" cy="3970175"/>
          </a:xfrm>
          <a:prstGeom prst="line">
            <a:avLst/>
          </a:prstGeom>
          <a:ln>
            <a:solidFill>
              <a:srgbClr val="E69138"/>
            </a:solidFill>
          </a:ln>
        </p:spPr>
        <p:txBody>
          <a:bodyPr lIns="0" tIns="0" rIns="0" bIns="0"/>
          <a:lstStyle/>
          <a:p>
            <a:pPr/>
          </a:p>
        </p:txBody>
      </p:sp>
      <p:grpSp>
        <p:nvGrpSpPr>
          <p:cNvPr id="150" name="Google Shape;108;p45"/>
          <p:cNvGrpSpPr/>
          <p:nvPr/>
        </p:nvGrpSpPr>
        <p:grpSpPr>
          <a:xfrm>
            <a:off x="0" y="4887038"/>
            <a:ext cx="9144000" cy="272247"/>
            <a:chOff x="0" y="0"/>
            <a:chExt cx="9144000" cy="272246"/>
          </a:xfrm>
        </p:grpSpPr>
        <p:sp>
          <p:nvSpPr>
            <p:cNvPr id="148" name="Google Shape;109;p45"/>
            <p:cNvSpPr/>
            <p:nvPr/>
          </p:nvSpPr>
          <p:spPr>
            <a:xfrm>
              <a:off x="0" y="4752"/>
              <a:ext cx="9144000" cy="267495"/>
            </a:xfrm>
            <a:prstGeom prst="rect">
              <a:avLst/>
            </a:prstGeom>
            <a:gradFill flip="none" rotWithShape="1">
              <a:gsLst>
                <a:gs pos="0">
                  <a:srgbClr val="FFFFFF"/>
                </a:gs>
                <a:gs pos="4000">
                  <a:srgbClr val="FFFFFF"/>
                </a:gs>
                <a:gs pos="80000">
                  <a:srgbClr val="EA7F25"/>
                </a:gs>
                <a:gs pos="100000">
                  <a:srgbClr val="EA7F25"/>
                </a:gs>
              </a:gsLst>
              <a:lin ang="10800000" scaled="0"/>
            </a:gradFill>
            <a:ln w="12700" cap="flat">
              <a:noFill/>
              <a:miter lim="400000"/>
            </a:ln>
            <a:effectLst/>
          </p:spPr>
          <p:txBody>
            <a:bodyPr wrap="square" lIns="0" tIns="0" rIns="0" bIns="0" numCol="1" anchor="ctr">
              <a:noAutofit/>
            </a:bodyPr>
            <a:lstStyle/>
            <a:p>
              <a:pPr algn="ctr">
                <a:defRPr sz="1300">
                  <a:solidFill>
                    <a:srgbClr val="FFFFFF"/>
                  </a:solidFill>
                  <a:latin typeface="Calibri"/>
                  <a:ea typeface="Calibri"/>
                  <a:cs typeface="Calibri"/>
                  <a:sym typeface="Calibri"/>
                </a:defRPr>
              </a:pPr>
            </a:p>
          </p:txBody>
        </p:sp>
        <p:sp>
          <p:nvSpPr>
            <p:cNvPr id="149" name="Google Shape;110;p45"/>
            <p:cNvSpPr txBox="1"/>
            <p:nvPr/>
          </p:nvSpPr>
          <p:spPr>
            <a:xfrm>
              <a:off x="297244" y="0"/>
              <a:ext cx="2972595" cy="2482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defRPr sz="1200">
                  <a:solidFill>
                    <a:srgbClr val="FFFFFF"/>
                  </a:solidFill>
                  <a:latin typeface="Calibri"/>
                  <a:ea typeface="Calibri"/>
                  <a:cs typeface="Calibri"/>
                  <a:sym typeface="Calibri"/>
                </a:defRPr>
              </a:lvl1pPr>
            </a:lstStyle>
            <a:p>
              <a:pPr/>
              <a:r>
                <a:t>Executive MTech in Cybersecurity Engineering</a:t>
              </a:r>
            </a:p>
          </p:txBody>
        </p:sp>
      </p:grpSp>
      <p:sp>
        <p:nvSpPr>
          <p:cNvPr id="151" name="Slide Number"/>
          <p:cNvSpPr txBox="1"/>
          <p:nvPr>
            <p:ph type="sldNum" sz="quarter" idx="2"/>
          </p:nvPr>
        </p:nvSpPr>
        <p:spPr>
          <a:xfrm>
            <a:off x="8801195" y="4881001"/>
            <a:ext cx="219963" cy="205874"/>
          </a:xfrm>
          <a:prstGeom prst="rect">
            <a:avLst/>
          </a:prstGeom>
        </p:spPr>
        <p:txBody>
          <a:bodyPr/>
          <a:lstStyle/>
          <a:p>
            <a:pPr/>
            <a:fld id="{86CB4B4D-7CA3-9044-876B-883B54F8677D}" type="slidenum"/>
          </a:p>
        </p:txBody>
      </p:sp>
      <p:sp>
        <p:nvSpPr>
          <p:cNvPr id="152" name="Title Text"/>
          <p:cNvSpPr txBox="1"/>
          <p:nvPr>
            <p:ph type="title"/>
          </p:nvPr>
        </p:nvSpPr>
        <p:spPr>
          <a:xfrm>
            <a:off x="251519" y="8604"/>
            <a:ext cx="7886701" cy="585800"/>
          </a:xfrm>
          <a:prstGeom prst="rect">
            <a:avLst/>
          </a:prstGeom>
        </p:spPr>
        <p:txBody>
          <a:bodyPr/>
          <a:lstStyle>
            <a:lvl1pPr>
              <a:defRPr b="1" sz="2800">
                <a:solidFill>
                  <a:srgbClr val="112344"/>
                </a:solidFill>
              </a:defRPr>
            </a:lvl1pPr>
          </a:lstStyle>
          <a:p>
            <a:pPr/>
            <a:r>
              <a:t>Title Text</a:t>
            </a:r>
          </a:p>
        </p:txBody>
      </p:sp>
      <p:sp>
        <p:nvSpPr>
          <p:cNvPr id="153" name="Google Shape;113;p45"/>
          <p:cNvSpPr/>
          <p:nvPr/>
        </p:nvSpPr>
        <p:spPr>
          <a:xfrm>
            <a:off x="244893" y="610580"/>
            <a:ext cx="7004702" cy="1"/>
          </a:xfrm>
          <a:prstGeom prst="line">
            <a:avLst/>
          </a:prstGeom>
          <a:ln>
            <a:solidFill>
              <a:srgbClr val="EA7F26"/>
            </a:solidFill>
          </a:ln>
        </p:spPr>
        <p:txBody>
          <a:bodyPr lIns="0" tIns="0" rIns="0" bIns="0"/>
          <a:lstStyle/>
          <a:p>
            <a:pPr/>
          </a:p>
        </p:txBody>
      </p:sp>
      <p:sp>
        <p:nvSpPr>
          <p:cNvPr id="154" name="Body Level One…"/>
          <p:cNvSpPr txBox="1"/>
          <p:nvPr>
            <p:ph type="body" sz="half" idx="1"/>
          </p:nvPr>
        </p:nvSpPr>
        <p:spPr>
          <a:xfrm>
            <a:off x="251519" y="688928"/>
            <a:ext cx="4176466" cy="4119661"/>
          </a:xfrm>
          <a:prstGeom prst="rect">
            <a:avLst/>
          </a:prstGeom>
        </p:spPr>
        <p:txBody>
          <a:bodyPr/>
          <a:lstStyle>
            <a:lvl1pPr indent="-381000">
              <a:lnSpc>
                <a:spcPct val="100000"/>
              </a:lnSpc>
              <a:buClr>
                <a:srgbClr val="3A3A3A"/>
              </a:buClr>
              <a:buSzPts val="2400"/>
              <a:buFont typeface="Helvetica"/>
              <a:buChar char="☞"/>
              <a:defRPr sz="2400">
                <a:solidFill>
                  <a:srgbClr val="3A3A3A"/>
                </a:solidFill>
              </a:defRPr>
            </a:lvl1pPr>
            <a:lvl2pPr marL="914400" indent="-381000">
              <a:lnSpc>
                <a:spcPct val="100000"/>
              </a:lnSpc>
              <a:buClr>
                <a:srgbClr val="3A3A3A"/>
              </a:buClr>
              <a:buSzPts val="2400"/>
              <a:buFont typeface="Helvetica"/>
              <a:defRPr sz="2400">
                <a:solidFill>
                  <a:srgbClr val="3A3A3A"/>
                </a:solidFill>
              </a:defRPr>
            </a:lvl2pPr>
            <a:lvl3pPr marL="1437639" indent="-396239">
              <a:lnSpc>
                <a:spcPct val="100000"/>
              </a:lnSpc>
              <a:buClr>
                <a:srgbClr val="3A3A3A"/>
              </a:buClr>
              <a:buSzPts val="2400"/>
              <a:buFont typeface="Helvetica"/>
              <a:buChar char="●"/>
              <a:defRPr sz="2400">
                <a:solidFill>
                  <a:srgbClr val="3A3A3A"/>
                </a:solidFill>
              </a:defRPr>
            </a:lvl3pPr>
            <a:lvl4pPr marL="1899920" indent="-426720">
              <a:lnSpc>
                <a:spcPct val="100000"/>
              </a:lnSpc>
              <a:buClr>
                <a:srgbClr val="3A3A3A"/>
              </a:buClr>
              <a:buSzPts val="2400"/>
              <a:buFont typeface="Helvetica"/>
              <a:defRPr sz="2400">
                <a:solidFill>
                  <a:srgbClr val="3A3A3A"/>
                </a:solidFill>
              </a:defRPr>
            </a:lvl4pPr>
            <a:lvl5pPr marL="2357120" indent="-426720">
              <a:lnSpc>
                <a:spcPct val="100000"/>
              </a:lnSpc>
              <a:buClr>
                <a:srgbClr val="3A3A3A"/>
              </a:buClr>
              <a:buSzPts val="2400"/>
              <a:buFont typeface="Helvetica"/>
              <a:defRPr sz="2400">
                <a:solidFill>
                  <a:srgbClr val="3A3A3A"/>
                </a:solidFill>
              </a:defRPr>
            </a:lvl5pPr>
          </a:lstStyle>
          <a:p>
            <a:pPr/>
            <a:r>
              <a:t>Body Level One</a:t>
            </a:r>
          </a:p>
          <a:p>
            <a:pPr lvl="1"/>
            <a:r>
              <a:t>Body Level Two</a:t>
            </a:r>
          </a:p>
          <a:p>
            <a:pPr lvl="2"/>
            <a:r>
              <a:t>Body Level Three</a:t>
            </a:r>
          </a:p>
          <a:p>
            <a:pPr lvl="3"/>
            <a:r>
              <a:t>Body Level Four</a:t>
            </a:r>
          </a:p>
          <a:p>
            <a:pPr lvl="4"/>
            <a:r>
              <a:t>Body Level Five</a:t>
            </a:r>
          </a:p>
        </p:txBody>
      </p:sp>
      <p:sp>
        <p:nvSpPr>
          <p:cNvPr id="155" name="Google Shape;115;p45"/>
          <p:cNvSpPr txBox="1"/>
          <p:nvPr>
            <p:ph type="body" sz="half" idx="21"/>
          </p:nvPr>
        </p:nvSpPr>
        <p:spPr>
          <a:xfrm>
            <a:off x="4713785" y="683267"/>
            <a:ext cx="4176465" cy="4119662"/>
          </a:xfrm>
          <a:prstGeom prst="rect">
            <a:avLst/>
          </a:prstGeom>
        </p:spPr>
        <p:txBody>
          <a:bodyPr/>
          <a:lstStyle/>
          <a:p>
            <a:pPr indent="-381000">
              <a:lnSpc>
                <a:spcPct val="100000"/>
              </a:lnSpc>
              <a:buClr>
                <a:srgbClr val="3A3A3A"/>
              </a:buClr>
              <a:buSzPts val="2400"/>
              <a:buFont typeface="Helvetica"/>
              <a:buChar char="☞"/>
              <a:defRPr sz="2400">
                <a:solidFill>
                  <a:srgbClr val="3A3A3A"/>
                </a:solidFill>
              </a:defRPr>
            </a:pPr>
          </a:p>
        </p:txBody>
      </p:sp>
      <p:pic>
        <p:nvPicPr>
          <p:cNvPr id="156" name="Google Shape;116;p45" descr="Google Shape;116;p45"/>
          <p:cNvPicPr>
            <a:picLocks noChangeAspect="1"/>
          </p:cNvPicPr>
          <p:nvPr/>
        </p:nvPicPr>
        <p:blipFill>
          <a:blip r:embed="rId3">
            <a:extLst/>
          </a:blip>
          <a:stretch>
            <a:fillRect/>
          </a:stretch>
        </p:blipFill>
        <p:spPr>
          <a:xfrm>
            <a:off x="8319823" y="39964"/>
            <a:ext cx="762153" cy="390916"/>
          </a:xfrm>
          <a:prstGeom prst="rect">
            <a:avLst/>
          </a:prstGeom>
          <a:ln w="12700">
            <a:miter lim="400000"/>
          </a:ln>
        </p:spPr>
      </p:pic>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Google Shape;14;p37"/>
          <p:cNvSpPr txBox="1"/>
          <p:nvPr/>
        </p:nvSpPr>
        <p:spPr>
          <a:xfrm>
            <a:off x="3157519" y="1956391"/>
            <a:ext cx="2715547" cy="39243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2400">
                <a:solidFill>
                  <a:srgbClr val="112344"/>
                </a:solidFill>
                <a:latin typeface="Calibri"/>
                <a:ea typeface="Calibri"/>
                <a:cs typeface="Calibri"/>
                <a:sym typeface="Calibri"/>
              </a:defRPr>
            </a:lvl1pPr>
          </a:lstStyle>
          <a:p>
            <a:pPr/>
            <a:r>
              <a:t>Welcome to</a:t>
            </a:r>
          </a:p>
        </p:txBody>
      </p:sp>
      <p:sp>
        <p:nvSpPr>
          <p:cNvPr id="3" name="Google Shape;15;p37"/>
          <p:cNvSpPr txBox="1"/>
          <p:nvPr/>
        </p:nvSpPr>
        <p:spPr>
          <a:xfrm>
            <a:off x="45724" y="2340641"/>
            <a:ext cx="9052551" cy="54929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sz="3600">
                <a:solidFill>
                  <a:srgbClr val="EA7F25"/>
                </a:solidFill>
                <a:latin typeface="Calibri"/>
                <a:ea typeface="Calibri"/>
                <a:cs typeface="Calibri"/>
                <a:sym typeface="Calibri"/>
              </a:defRPr>
            </a:lvl1pPr>
          </a:lstStyle>
          <a:p>
            <a:pPr/>
            <a:r>
              <a:t>PES University Executive Education</a:t>
            </a:r>
          </a:p>
        </p:txBody>
      </p:sp>
      <p:sp>
        <p:nvSpPr>
          <p:cNvPr id="4" name="Google Shape;16;p37"/>
          <p:cNvSpPr txBox="1"/>
          <p:nvPr/>
        </p:nvSpPr>
        <p:spPr>
          <a:xfrm>
            <a:off x="2243120" y="3024016"/>
            <a:ext cx="4657760" cy="39243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2400">
                <a:solidFill>
                  <a:srgbClr val="112344"/>
                </a:solidFill>
                <a:latin typeface="Calibri"/>
                <a:ea typeface="Calibri"/>
                <a:cs typeface="Calibri"/>
                <a:sym typeface="Calibri"/>
              </a:defRPr>
            </a:lvl1pPr>
          </a:lstStyle>
          <a:p>
            <a:pPr/>
            <a:r>
              <a:t>Ring Road Campus, Bengaluru</a:t>
            </a:r>
          </a:p>
        </p:txBody>
      </p:sp>
      <p:pic>
        <p:nvPicPr>
          <p:cNvPr id="5" name="Google Shape;17;p37" descr="Google Shape;17;p37"/>
          <p:cNvPicPr>
            <a:picLocks noChangeAspect="1"/>
          </p:cNvPicPr>
          <p:nvPr/>
        </p:nvPicPr>
        <p:blipFill>
          <a:blip r:embed="rId2">
            <a:extLst/>
          </a:blip>
          <a:stretch>
            <a:fillRect/>
          </a:stretch>
        </p:blipFill>
        <p:spPr>
          <a:xfrm>
            <a:off x="311699" y="152249"/>
            <a:ext cx="2603900" cy="1352875"/>
          </a:xfrm>
          <a:prstGeom prst="rect">
            <a:avLst/>
          </a:prstGeom>
          <a:ln w="12700">
            <a:miter lim="400000"/>
          </a:ln>
        </p:spPr>
      </p:pic>
      <p:pic>
        <p:nvPicPr>
          <p:cNvPr id="6" name="Google Shape;18;p37" descr="Google Shape;18;p37"/>
          <p:cNvPicPr>
            <a:picLocks noChangeAspect="1"/>
          </p:cNvPicPr>
          <p:nvPr/>
        </p:nvPicPr>
        <p:blipFill>
          <a:blip r:embed="rId3">
            <a:extLst/>
          </a:blip>
          <a:stretch>
            <a:fillRect/>
          </a:stretch>
        </p:blipFill>
        <p:spPr>
          <a:xfrm>
            <a:off x="6452348" y="279467"/>
            <a:ext cx="2177183" cy="1116696"/>
          </a:xfrm>
          <a:prstGeom prst="rect">
            <a:avLst/>
          </a:prstGeom>
          <a:ln w="12700">
            <a:miter lim="400000"/>
          </a:ln>
        </p:spPr>
      </p:pic>
      <p:sp>
        <p:nvSpPr>
          <p:cNvPr id="7" name="Title Text"/>
          <p:cNvSpPr txBox="1"/>
          <p:nvPr>
            <p:ph type="title"/>
          </p:nvPr>
        </p:nvSpPr>
        <p:spPr>
          <a:xfrm>
            <a:off x="457200" y="69056"/>
            <a:ext cx="8229600" cy="1131094"/>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normAutofit fontScale="100000" lnSpcReduction="0"/>
          </a:bodyPr>
          <a:lstStyle/>
          <a:p>
            <a:pPr/>
            <a:r>
              <a:t>Title Text</a:t>
            </a:r>
          </a:p>
        </p:txBody>
      </p:sp>
      <p:sp>
        <p:nvSpPr>
          <p:cNvPr id="8" name="Body Level One…"/>
          <p:cNvSpPr txBox="1"/>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9" name="Slide Number"/>
          <p:cNvSpPr txBox="1"/>
          <p:nvPr>
            <p:ph type="sldNum" sz="quarter" idx="2"/>
          </p:nvPr>
        </p:nvSpPr>
        <p:spPr>
          <a:xfrm>
            <a:off x="4419600" y="4627562"/>
            <a:ext cx="2133600" cy="279401"/>
          </a:xfrm>
          <a:prstGeom prst="rect">
            <a:avLst/>
          </a:prstGeom>
          <a:ln w="12700">
            <a:miter lim="400000"/>
          </a:ln>
        </p:spPr>
        <p:txBody>
          <a:bodyPr wrap="none" lIns="45699" tIns="45699" rIns="45699" bIns="45699" anchor="ctr">
            <a:spAutoFit/>
          </a:bodyPr>
          <a:lstStyle>
            <a:lvl1pPr algn="r">
              <a:defRPr sz="900">
                <a:solidFill>
                  <a:srgbClr val="888888"/>
                </a:solidFill>
                <a:latin typeface="Calibri"/>
                <a:ea typeface="Calibri"/>
                <a:cs typeface="Calibri"/>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Calibri"/>
          <a:ea typeface="Calibri"/>
          <a:cs typeface="Calibri"/>
          <a:sym typeface="Calibri"/>
        </a:defRPr>
      </a:lvl1pPr>
      <a:lvl2pPr marL="0" marR="0" indent="0" algn="l" defTabSz="9144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Calibri"/>
          <a:ea typeface="Calibri"/>
          <a:cs typeface="Calibri"/>
          <a:sym typeface="Calibri"/>
        </a:defRPr>
      </a:lvl2pPr>
      <a:lvl3pPr marL="0" marR="0" indent="0" algn="l" defTabSz="9144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Calibri"/>
          <a:ea typeface="Calibri"/>
          <a:cs typeface="Calibri"/>
          <a:sym typeface="Calibri"/>
        </a:defRPr>
      </a:lvl3pPr>
      <a:lvl4pPr marL="0" marR="0" indent="0" algn="l" defTabSz="9144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Calibri"/>
          <a:ea typeface="Calibri"/>
          <a:cs typeface="Calibri"/>
          <a:sym typeface="Calibri"/>
        </a:defRPr>
      </a:lvl4pPr>
      <a:lvl5pPr marL="0" marR="0" indent="0" algn="l" defTabSz="9144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Calibri"/>
          <a:ea typeface="Calibri"/>
          <a:cs typeface="Calibri"/>
          <a:sym typeface="Calibri"/>
        </a:defRPr>
      </a:lvl5pPr>
      <a:lvl6pPr marL="0" marR="0" indent="0" algn="l" defTabSz="9144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Calibri"/>
          <a:ea typeface="Calibri"/>
          <a:cs typeface="Calibri"/>
          <a:sym typeface="Calibri"/>
        </a:defRPr>
      </a:lvl6pPr>
      <a:lvl7pPr marL="0" marR="0" indent="0" algn="l" defTabSz="9144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Calibri"/>
          <a:ea typeface="Calibri"/>
          <a:cs typeface="Calibri"/>
          <a:sym typeface="Calibri"/>
        </a:defRPr>
      </a:lvl7pPr>
      <a:lvl8pPr marL="0" marR="0" indent="0" algn="l" defTabSz="9144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Calibri"/>
          <a:ea typeface="Calibri"/>
          <a:cs typeface="Calibri"/>
          <a:sym typeface="Calibri"/>
        </a:defRPr>
      </a:lvl8pPr>
      <a:lvl9pPr marL="0" marR="0" indent="0" algn="l" defTabSz="9144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Calibri"/>
          <a:ea typeface="Calibri"/>
          <a:cs typeface="Calibri"/>
          <a:sym typeface="Calibri"/>
        </a:defRPr>
      </a:lvl9pPr>
    </p:titleStyle>
    <p:bodyStyle>
      <a:lvl1pPr marL="457200" marR="0" indent="-361950" algn="l" defTabSz="914400" rtl="0" latinLnBrk="0">
        <a:lnSpc>
          <a:spcPct val="90000"/>
        </a:lnSpc>
        <a:spcBef>
          <a:spcPts val="700"/>
        </a:spcBef>
        <a:spcAft>
          <a:spcPts val="0"/>
        </a:spcAft>
        <a:buClr>
          <a:srgbClr val="000000"/>
        </a:buClr>
        <a:buSzPts val="2100"/>
        <a:buFont typeface="Arial"/>
        <a:buChar char="•"/>
        <a:tabLst/>
        <a:defRPr b="0" baseline="0" cap="none" i="0" spc="0" strike="noStrike" sz="2100" u="none">
          <a:solidFill>
            <a:srgbClr val="000000"/>
          </a:solidFill>
          <a:uFillTx/>
          <a:latin typeface="Calibri"/>
          <a:ea typeface="Calibri"/>
          <a:cs typeface="Calibri"/>
          <a:sym typeface="Calibri"/>
        </a:defRPr>
      </a:lvl1pPr>
      <a:lvl2pPr marL="971550" marR="0" indent="-400050" algn="l" defTabSz="914400" rtl="0" latinLnBrk="0">
        <a:lnSpc>
          <a:spcPct val="90000"/>
        </a:lnSpc>
        <a:spcBef>
          <a:spcPts val="700"/>
        </a:spcBef>
        <a:spcAft>
          <a:spcPts val="0"/>
        </a:spcAft>
        <a:buClr>
          <a:srgbClr val="000000"/>
        </a:buClr>
        <a:buSzPts val="2100"/>
        <a:buFont typeface="Arial"/>
        <a:buChar char="•"/>
        <a:tabLst/>
        <a:defRPr b="0" baseline="0" cap="none" i="0" spc="0" strike="noStrike" sz="2100" u="none">
          <a:solidFill>
            <a:srgbClr val="000000"/>
          </a:solidFill>
          <a:uFillTx/>
          <a:latin typeface="Calibri"/>
          <a:ea typeface="Calibri"/>
          <a:cs typeface="Calibri"/>
          <a:sym typeface="Calibri"/>
        </a:defRPr>
      </a:lvl2pPr>
      <a:lvl3pPr marL="1501139" marR="0" indent="-453389" algn="l" defTabSz="914400" rtl="0" latinLnBrk="0">
        <a:lnSpc>
          <a:spcPct val="90000"/>
        </a:lnSpc>
        <a:spcBef>
          <a:spcPts val="700"/>
        </a:spcBef>
        <a:spcAft>
          <a:spcPts val="0"/>
        </a:spcAft>
        <a:buClr>
          <a:srgbClr val="000000"/>
        </a:buClr>
        <a:buSzPts val="2100"/>
        <a:buFont typeface="Arial"/>
        <a:buChar char="•"/>
        <a:tabLst/>
        <a:defRPr b="0" baseline="0" cap="none" i="0" spc="0" strike="noStrike" sz="2100" u="none">
          <a:solidFill>
            <a:srgbClr val="000000"/>
          </a:solidFill>
          <a:uFillTx/>
          <a:latin typeface="Calibri"/>
          <a:ea typeface="Calibri"/>
          <a:cs typeface="Calibri"/>
          <a:sym typeface="Calibri"/>
        </a:defRPr>
      </a:lvl3pPr>
      <a:lvl4pPr marL="2022230" marR="0" indent="-507755" algn="l" defTabSz="914400" rtl="0" latinLnBrk="0">
        <a:lnSpc>
          <a:spcPct val="90000"/>
        </a:lnSpc>
        <a:spcBef>
          <a:spcPts val="700"/>
        </a:spcBef>
        <a:spcAft>
          <a:spcPts val="0"/>
        </a:spcAft>
        <a:buClr>
          <a:srgbClr val="000000"/>
        </a:buClr>
        <a:buSzPts val="2100"/>
        <a:buFont typeface="Arial"/>
        <a:buChar char="•"/>
        <a:tabLst/>
        <a:defRPr b="0" baseline="0" cap="none" i="0" spc="0" strike="noStrike" sz="2100" u="none">
          <a:solidFill>
            <a:srgbClr val="000000"/>
          </a:solidFill>
          <a:uFillTx/>
          <a:latin typeface="Calibri"/>
          <a:ea typeface="Calibri"/>
          <a:cs typeface="Calibri"/>
          <a:sym typeface="Calibri"/>
        </a:defRPr>
      </a:lvl4pPr>
      <a:lvl5pPr marL="2479430" marR="0" indent="-507755" algn="l" defTabSz="914400" rtl="0" latinLnBrk="0">
        <a:lnSpc>
          <a:spcPct val="90000"/>
        </a:lnSpc>
        <a:spcBef>
          <a:spcPts val="700"/>
        </a:spcBef>
        <a:spcAft>
          <a:spcPts val="0"/>
        </a:spcAft>
        <a:buClr>
          <a:srgbClr val="000000"/>
        </a:buClr>
        <a:buSzPts val="2100"/>
        <a:buFont typeface="Arial"/>
        <a:buChar char="•"/>
        <a:tabLst/>
        <a:defRPr b="0" baseline="0" cap="none" i="0" spc="0" strike="noStrike" sz="2100" u="none">
          <a:solidFill>
            <a:srgbClr val="000000"/>
          </a:solidFill>
          <a:uFillTx/>
          <a:latin typeface="Calibri"/>
          <a:ea typeface="Calibri"/>
          <a:cs typeface="Calibri"/>
          <a:sym typeface="Calibri"/>
        </a:defRPr>
      </a:lvl5pPr>
      <a:lvl6pPr marL="2936630" marR="0" indent="-507755" algn="l" defTabSz="914400" rtl="0" latinLnBrk="0">
        <a:lnSpc>
          <a:spcPct val="90000"/>
        </a:lnSpc>
        <a:spcBef>
          <a:spcPts val="700"/>
        </a:spcBef>
        <a:spcAft>
          <a:spcPts val="0"/>
        </a:spcAft>
        <a:buClr>
          <a:srgbClr val="000000"/>
        </a:buClr>
        <a:buSzPts val="2100"/>
        <a:buFont typeface="Arial"/>
        <a:buChar char="•"/>
        <a:tabLst/>
        <a:defRPr b="0" baseline="0" cap="none" i="0" spc="0" strike="noStrike" sz="2100" u="none">
          <a:solidFill>
            <a:srgbClr val="000000"/>
          </a:solidFill>
          <a:uFillTx/>
          <a:latin typeface="Calibri"/>
          <a:ea typeface="Calibri"/>
          <a:cs typeface="Calibri"/>
          <a:sym typeface="Calibri"/>
        </a:defRPr>
      </a:lvl6pPr>
      <a:lvl7pPr marL="3393830" marR="0" indent="-507755" algn="l" defTabSz="914400" rtl="0" latinLnBrk="0">
        <a:lnSpc>
          <a:spcPct val="90000"/>
        </a:lnSpc>
        <a:spcBef>
          <a:spcPts val="700"/>
        </a:spcBef>
        <a:spcAft>
          <a:spcPts val="0"/>
        </a:spcAft>
        <a:buClr>
          <a:srgbClr val="000000"/>
        </a:buClr>
        <a:buSzPts val="2100"/>
        <a:buFont typeface="Arial"/>
        <a:buChar char="•"/>
        <a:tabLst/>
        <a:defRPr b="0" baseline="0" cap="none" i="0" spc="0" strike="noStrike" sz="2100" u="none">
          <a:solidFill>
            <a:srgbClr val="000000"/>
          </a:solidFill>
          <a:uFillTx/>
          <a:latin typeface="Calibri"/>
          <a:ea typeface="Calibri"/>
          <a:cs typeface="Calibri"/>
          <a:sym typeface="Calibri"/>
        </a:defRPr>
      </a:lvl7pPr>
      <a:lvl8pPr marL="3851030" marR="0" indent="-507755" algn="l" defTabSz="914400" rtl="0" latinLnBrk="0">
        <a:lnSpc>
          <a:spcPct val="90000"/>
        </a:lnSpc>
        <a:spcBef>
          <a:spcPts val="700"/>
        </a:spcBef>
        <a:spcAft>
          <a:spcPts val="0"/>
        </a:spcAft>
        <a:buClr>
          <a:srgbClr val="000000"/>
        </a:buClr>
        <a:buSzPts val="2100"/>
        <a:buFont typeface="Arial"/>
        <a:buChar char="•"/>
        <a:tabLst/>
        <a:defRPr b="0" baseline="0" cap="none" i="0" spc="0" strike="noStrike" sz="2100" u="none">
          <a:solidFill>
            <a:srgbClr val="000000"/>
          </a:solidFill>
          <a:uFillTx/>
          <a:latin typeface="Calibri"/>
          <a:ea typeface="Calibri"/>
          <a:cs typeface="Calibri"/>
          <a:sym typeface="Calibri"/>
        </a:defRPr>
      </a:lvl8pPr>
      <a:lvl9pPr marL="4308230" marR="0" indent="-507755" algn="l" defTabSz="914400" rtl="0" latinLnBrk="0">
        <a:lnSpc>
          <a:spcPct val="90000"/>
        </a:lnSpc>
        <a:spcBef>
          <a:spcPts val="700"/>
        </a:spcBef>
        <a:spcAft>
          <a:spcPts val="0"/>
        </a:spcAft>
        <a:buClr>
          <a:srgbClr val="000000"/>
        </a:buClr>
        <a:buSzPts val="2100"/>
        <a:buFont typeface="Arial"/>
        <a:buChar char="•"/>
        <a:tabLst/>
        <a:defRPr b="0" baseline="0" cap="none" i="0" spc="0" strike="noStrike" sz="2100" u="none">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kaggle.com/datasets/amauricio/pe-files-malwares"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Hands On"/>
          <p:cNvSpPr txBox="1"/>
          <p:nvPr>
            <p:ph type="title"/>
          </p:nvPr>
        </p:nvSpPr>
        <p:spPr>
          <a:prstGeom prst="rect">
            <a:avLst/>
          </a:prstGeom>
        </p:spPr>
        <p:txBody>
          <a:bodyPr/>
          <a:lstStyle/>
          <a:p>
            <a:pPr/>
            <a:r>
              <a:t>Hands On</a:t>
            </a:r>
          </a:p>
        </p:txBody>
      </p:sp>
      <p:sp>
        <p:nvSpPr>
          <p:cNvPr id="269" name="Malware Data : Malware (short for malicious software) data in the context of PE files refers to executable files that are designed to carry out harmful or unauthorised activities on a computer system. Malware can take many forms, such as viruses, worms, "/>
          <p:cNvSpPr txBox="1"/>
          <p:nvPr>
            <p:ph type="body" idx="1"/>
          </p:nvPr>
        </p:nvSpPr>
        <p:spPr>
          <a:prstGeom prst="rect">
            <a:avLst/>
          </a:prstGeom>
        </p:spPr>
        <p:txBody>
          <a:bodyPr/>
          <a:lstStyle/>
          <a:p>
            <a:pPr lvl="1">
              <a:buSzPts val="1600"/>
              <a:buChar char="☞"/>
              <a:defRPr sz="1600"/>
            </a:pPr>
            <a:r>
              <a:t>Malware Data : Malware (short for malicious software) data in the context of PE files refers to executable files that are designed to carry out harmful or unauthorised activities on a computer system. Malware can take many forms, such as viruses, worms, trojan horses, ransomware, spyware, and adware. These malicious programs are typically created with the intention of stealing sensitive information, damaging the system, or gaining unauthorised access to the user's computer.</a:t>
            </a:r>
          </a:p>
          <a:p>
            <a:pPr>
              <a:buSzPts val="1600"/>
              <a:defRPr sz="1600"/>
            </a:pPr>
            <a:r>
              <a:t>This hands on will feature building a malware detection system for classifying PE files as either benign or malware based on file related features available. Later, the hands on will involve attacking the malware detection system using the synthetic malware samples generated by the Mal-GAN.</a:t>
            </a:r>
          </a:p>
        </p:txBody>
      </p:sp>
      <p:sp>
        <p:nvSpPr>
          <p:cNvPr id="27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Hands On"/>
          <p:cNvSpPr txBox="1"/>
          <p:nvPr>
            <p:ph type="title"/>
          </p:nvPr>
        </p:nvSpPr>
        <p:spPr>
          <a:prstGeom prst="rect">
            <a:avLst/>
          </a:prstGeom>
        </p:spPr>
        <p:txBody>
          <a:bodyPr/>
          <a:lstStyle/>
          <a:p>
            <a:pPr/>
            <a:r>
              <a:t>Hands On</a:t>
            </a:r>
          </a:p>
        </p:txBody>
      </p:sp>
      <p:sp>
        <p:nvSpPr>
          <p:cNvPr id="273" name="The first step will involve data preprocessing.…"/>
          <p:cNvSpPr txBox="1"/>
          <p:nvPr>
            <p:ph type="body" idx="1"/>
          </p:nvPr>
        </p:nvSpPr>
        <p:spPr>
          <a:prstGeom prst="rect">
            <a:avLst/>
          </a:prstGeom>
        </p:spPr>
        <p:txBody>
          <a:bodyPr/>
          <a:lstStyle/>
          <a:p>
            <a:pPr algn="just">
              <a:buSzPts val="1600"/>
              <a:defRPr sz="1600"/>
            </a:pPr>
            <a:r>
              <a:t>The first step will involve data preprocessing.</a:t>
            </a:r>
          </a:p>
          <a:p>
            <a:pPr algn="just">
              <a:buSzPts val="1600"/>
              <a:defRPr sz="1600"/>
            </a:pPr>
            <a:r>
              <a:t>The second step will involve building and training the malware detection system on the preprocess data.</a:t>
            </a:r>
          </a:p>
          <a:p>
            <a:pPr algn="just">
              <a:buSzPts val="1600"/>
              <a:defRPr sz="1600"/>
            </a:pPr>
            <a:r>
              <a:t>The third step will feature building and training Mal-GAN for generating synthetic that can evade the detection system.</a:t>
            </a:r>
          </a:p>
          <a:p>
            <a:pPr algn="just">
              <a:buSzPts val="1600"/>
              <a:defRPr sz="1600"/>
            </a:pPr>
            <a:r>
              <a:t>The fourth step will involve attacking the malware detection system using the synthetic samples produced by Mal-GAN</a:t>
            </a:r>
          </a:p>
        </p:txBody>
      </p:sp>
      <p:sp>
        <p:nvSpPr>
          <p:cNvPr id="27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Step - 1 : Data Preprocessing"/>
          <p:cNvSpPr txBox="1"/>
          <p:nvPr>
            <p:ph type="title"/>
          </p:nvPr>
        </p:nvSpPr>
        <p:spPr>
          <a:prstGeom prst="rect">
            <a:avLst/>
          </a:prstGeom>
        </p:spPr>
        <p:txBody>
          <a:bodyPr/>
          <a:lstStyle/>
          <a:p>
            <a:pPr/>
            <a:r>
              <a:t>Step - 1 : Data Preprocessing</a:t>
            </a:r>
          </a:p>
        </p:txBody>
      </p:sp>
      <p:sp>
        <p:nvSpPr>
          <p:cNvPr id="277" name="Double-click to edit"/>
          <p:cNvSpPr txBox="1"/>
          <p:nvPr>
            <p:ph type="body" idx="1"/>
          </p:nvPr>
        </p:nvSpPr>
        <p:spPr>
          <a:xfrm>
            <a:off x="273319" y="678925"/>
            <a:ext cx="8352170" cy="4123593"/>
          </a:xfrm>
          <a:prstGeom prst="rect">
            <a:avLst/>
          </a:prstGeom>
        </p:spPr>
        <p:txBody>
          <a:bodyPr/>
          <a:lstStyle/>
          <a:p>
            <a:pPr marL="0" indent="0">
              <a:buClrTx/>
              <a:buSzTx/>
              <a:buFontTx/>
              <a:buNone/>
              <a:defRPr sz="1600"/>
            </a:pPr>
          </a:p>
        </p:txBody>
      </p:sp>
      <p:sp>
        <p:nvSpPr>
          <p:cNvPr id="2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9" name="Screenshot 2023-07-24 at 12.37.05 PM.png" descr="Screenshot 2023-07-24 at 12.37.05 PM.png"/>
          <p:cNvPicPr>
            <a:picLocks noChangeAspect="1"/>
          </p:cNvPicPr>
          <p:nvPr/>
        </p:nvPicPr>
        <p:blipFill>
          <a:blip r:embed="rId2">
            <a:extLst/>
          </a:blip>
          <a:stretch>
            <a:fillRect/>
          </a:stretch>
        </p:blipFill>
        <p:spPr>
          <a:xfrm>
            <a:off x="289354" y="699865"/>
            <a:ext cx="7942846" cy="410265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tep - 1 : Data Preprocessing"/>
          <p:cNvSpPr txBox="1"/>
          <p:nvPr>
            <p:ph type="title"/>
          </p:nvPr>
        </p:nvSpPr>
        <p:spPr>
          <a:prstGeom prst="rect">
            <a:avLst/>
          </a:prstGeom>
        </p:spPr>
        <p:txBody>
          <a:bodyPr/>
          <a:lstStyle/>
          <a:p>
            <a:pPr/>
            <a:r>
              <a:t>Step - 1 : Data Preprocessing</a:t>
            </a:r>
          </a:p>
        </p:txBody>
      </p:sp>
      <p:sp>
        <p:nvSpPr>
          <p:cNvPr id="282" name="Double-click to edit"/>
          <p:cNvSpPr txBox="1"/>
          <p:nvPr>
            <p:ph type="body" idx="1"/>
          </p:nvPr>
        </p:nvSpPr>
        <p:spPr>
          <a:xfrm>
            <a:off x="50922" y="688928"/>
            <a:ext cx="9042156" cy="4119661"/>
          </a:xfrm>
          <a:prstGeom prst="rect">
            <a:avLst/>
          </a:prstGeom>
        </p:spPr>
        <p:txBody>
          <a:bodyPr/>
          <a:lstStyle/>
          <a:p>
            <a:pPr marL="0" indent="0">
              <a:buClrTx/>
              <a:buSzTx/>
              <a:buFontTx/>
              <a:buNone/>
            </a:pPr>
          </a:p>
        </p:txBody>
      </p:sp>
      <p:sp>
        <p:nvSpPr>
          <p:cNvPr id="2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4" name="Screenshot 2023-07-24 at 12.37.35 PM.png" descr="Screenshot 2023-07-24 at 12.37.35 PM.png"/>
          <p:cNvPicPr>
            <a:picLocks noChangeAspect="1"/>
          </p:cNvPicPr>
          <p:nvPr/>
        </p:nvPicPr>
        <p:blipFill>
          <a:blip r:embed="rId2">
            <a:extLst/>
          </a:blip>
          <a:stretch>
            <a:fillRect/>
          </a:stretch>
        </p:blipFill>
        <p:spPr>
          <a:xfrm>
            <a:off x="82360" y="755445"/>
            <a:ext cx="8979280" cy="3671203"/>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tep - 1 : Data Preprocessing"/>
          <p:cNvSpPr txBox="1"/>
          <p:nvPr>
            <p:ph type="title"/>
          </p:nvPr>
        </p:nvSpPr>
        <p:spPr>
          <a:prstGeom prst="rect">
            <a:avLst/>
          </a:prstGeom>
        </p:spPr>
        <p:txBody>
          <a:bodyPr/>
          <a:lstStyle/>
          <a:p>
            <a:pPr/>
            <a:r>
              <a:t>Step - 1 : Data Preprocessing</a:t>
            </a:r>
          </a:p>
        </p:txBody>
      </p:sp>
      <p:sp>
        <p:nvSpPr>
          <p:cNvPr id="287" name="Double-click to edit"/>
          <p:cNvSpPr txBox="1"/>
          <p:nvPr>
            <p:ph type="body" idx="1"/>
          </p:nvPr>
        </p:nvSpPr>
        <p:spPr>
          <a:xfrm>
            <a:off x="33564" y="680890"/>
            <a:ext cx="9076872" cy="4119662"/>
          </a:xfrm>
          <a:prstGeom prst="rect">
            <a:avLst/>
          </a:prstGeom>
        </p:spPr>
        <p:txBody>
          <a:bodyPr/>
          <a:lstStyle/>
          <a:p>
            <a:pPr marL="0" indent="0">
              <a:buClrTx/>
              <a:buSzTx/>
              <a:buFontTx/>
              <a:buNone/>
            </a:pPr>
          </a:p>
        </p:txBody>
      </p:sp>
      <p:sp>
        <p:nvSpPr>
          <p:cNvPr id="28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9" name="Screenshot 2023-07-24 at 12.37.59 PM.png" descr="Screenshot 2023-07-24 at 12.37.59 PM.png"/>
          <p:cNvPicPr>
            <a:picLocks noChangeAspect="1"/>
          </p:cNvPicPr>
          <p:nvPr/>
        </p:nvPicPr>
        <p:blipFill>
          <a:blip r:embed="rId2">
            <a:extLst/>
          </a:blip>
          <a:stretch>
            <a:fillRect/>
          </a:stretch>
        </p:blipFill>
        <p:spPr>
          <a:xfrm>
            <a:off x="67257" y="739000"/>
            <a:ext cx="9009486" cy="3119483"/>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Step - 1 : Data Preprocessing"/>
          <p:cNvSpPr txBox="1"/>
          <p:nvPr>
            <p:ph type="title"/>
          </p:nvPr>
        </p:nvSpPr>
        <p:spPr>
          <a:prstGeom prst="rect">
            <a:avLst/>
          </a:prstGeom>
        </p:spPr>
        <p:txBody>
          <a:bodyPr/>
          <a:lstStyle/>
          <a:p>
            <a:pPr/>
            <a:r>
              <a:t>Step - 1 : Data Preprocessing</a:t>
            </a:r>
          </a:p>
        </p:txBody>
      </p:sp>
      <p:sp>
        <p:nvSpPr>
          <p:cNvPr id="292" name="Double-click to edit"/>
          <p:cNvSpPr txBox="1"/>
          <p:nvPr>
            <p:ph type="body" idx="1"/>
          </p:nvPr>
        </p:nvSpPr>
        <p:spPr>
          <a:xfrm>
            <a:off x="41872" y="688928"/>
            <a:ext cx="9060256" cy="4119661"/>
          </a:xfrm>
          <a:prstGeom prst="rect">
            <a:avLst/>
          </a:prstGeom>
        </p:spPr>
        <p:txBody>
          <a:bodyPr/>
          <a:lstStyle/>
          <a:p>
            <a:pPr marL="0" indent="0">
              <a:buClrTx/>
              <a:buSzTx/>
              <a:buFontTx/>
              <a:buNone/>
            </a:pPr>
          </a:p>
        </p:txBody>
      </p:sp>
      <p:sp>
        <p:nvSpPr>
          <p:cNvPr id="29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94" name="Screenshot 2023-07-24 at 12.38.25 PM.png" descr="Screenshot 2023-07-24 at 12.38.25 PM.png"/>
          <p:cNvPicPr>
            <a:picLocks noChangeAspect="1"/>
          </p:cNvPicPr>
          <p:nvPr/>
        </p:nvPicPr>
        <p:blipFill>
          <a:blip r:embed="rId2">
            <a:extLst/>
          </a:blip>
          <a:stretch>
            <a:fillRect/>
          </a:stretch>
        </p:blipFill>
        <p:spPr>
          <a:xfrm>
            <a:off x="92851" y="748519"/>
            <a:ext cx="8958298" cy="3381679"/>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tep - 2: Building and training Malware Detection System"/>
          <p:cNvSpPr txBox="1"/>
          <p:nvPr>
            <p:ph type="title"/>
          </p:nvPr>
        </p:nvSpPr>
        <p:spPr>
          <a:prstGeom prst="rect">
            <a:avLst/>
          </a:prstGeom>
        </p:spPr>
        <p:txBody>
          <a:bodyPr/>
          <a:lstStyle>
            <a:lvl1pPr defTabSz="841247">
              <a:defRPr sz="2576"/>
            </a:lvl1pPr>
          </a:lstStyle>
          <a:p>
            <a:pPr/>
            <a:r>
              <a:t>Step - 2: Building and training Malware Detection System </a:t>
            </a:r>
          </a:p>
        </p:txBody>
      </p:sp>
      <p:sp>
        <p:nvSpPr>
          <p:cNvPr id="297" name="Double-click to edit"/>
          <p:cNvSpPr txBox="1"/>
          <p:nvPr>
            <p:ph type="body" idx="1"/>
          </p:nvPr>
        </p:nvSpPr>
        <p:spPr>
          <a:xfrm>
            <a:off x="251519" y="688928"/>
            <a:ext cx="8845479" cy="4119661"/>
          </a:xfrm>
          <a:prstGeom prst="rect">
            <a:avLst/>
          </a:prstGeom>
        </p:spPr>
        <p:txBody>
          <a:bodyPr/>
          <a:lstStyle/>
          <a:p>
            <a:pPr marL="0" indent="0">
              <a:buClrTx/>
              <a:buSzTx/>
              <a:buFontTx/>
              <a:buNone/>
            </a:pPr>
          </a:p>
        </p:txBody>
      </p:sp>
      <p:sp>
        <p:nvSpPr>
          <p:cNvPr id="2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99" name="Screenshot 2023-07-24 at 12.39.00 PM.png" descr="Screenshot 2023-07-24 at 12.39.00 PM.png"/>
          <p:cNvPicPr>
            <a:picLocks noChangeAspect="1"/>
          </p:cNvPicPr>
          <p:nvPr/>
        </p:nvPicPr>
        <p:blipFill>
          <a:blip r:embed="rId2">
            <a:extLst/>
          </a:blip>
          <a:stretch>
            <a:fillRect/>
          </a:stretch>
        </p:blipFill>
        <p:spPr>
          <a:xfrm>
            <a:off x="293375" y="741281"/>
            <a:ext cx="8761768" cy="2595129"/>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tep - 2: Building and training Malware Detection System"/>
          <p:cNvSpPr txBox="1"/>
          <p:nvPr>
            <p:ph type="title"/>
          </p:nvPr>
        </p:nvSpPr>
        <p:spPr>
          <a:prstGeom prst="rect">
            <a:avLst/>
          </a:prstGeom>
        </p:spPr>
        <p:txBody>
          <a:bodyPr/>
          <a:lstStyle>
            <a:lvl1pPr defTabSz="841247">
              <a:defRPr sz="2576"/>
            </a:lvl1pPr>
          </a:lstStyle>
          <a:p>
            <a:pPr/>
            <a:r>
              <a:t>Step - 2: Building and training Malware Detection System </a:t>
            </a:r>
          </a:p>
        </p:txBody>
      </p:sp>
      <p:sp>
        <p:nvSpPr>
          <p:cNvPr id="302" name="Double-click to edit"/>
          <p:cNvSpPr txBox="1"/>
          <p:nvPr>
            <p:ph type="body" idx="1"/>
          </p:nvPr>
        </p:nvSpPr>
        <p:spPr>
          <a:xfrm>
            <a:off x="14167" y="688928"/>
            <a:ext cx="9115666" cy="4119661"/>
          </a:xfrm>
          <a:prstGeom prst="rect">
            <a:avLst/>
          </a:prstGeom>
        </p:spPr>
        <p:txBody>
          <a:bodyPr/>
          <a:lstStyle/>
          <a:p>
            <a:pPr marL="0" indent="0">
              <a:buClrTx/>
              <a:buSzTx/>
              <a:buFontTx/>
              <a:buNone/>
            </a:pPr>
          </a:p>
        </p:txBody>
      </p:sp>
      <p:sp>
        <p:nvSpPr>
          <p:cNvPr id="30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4" name="Screenshot 2023-07-24 at 12.39.20 PM.png" descr="Screenshot 2023-07-24 at 12.39.20 PM.png"/>
          <p:cNvPicPr>
            <a:picLocks noChangeAspect="1"/>
          </p:cNvPicPr>
          <p:nvPr/>
        </p:nvPicPr>
        <p:blipFill>
          <a:blip r:embed="rId2">
            <a:extLst/>
          </a:blip>
          <a:stretch>
            <a:fillRect/>
          </a:stretch>
        </p:blipFill>
        <p:spPr>
          <a:xfrm>
            <a:off x="60873" y="751632"/>
            <a:ext cx="9022254" cy="2914316"/>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tep - 3: Building and training Mal-GAN"/>
          <p:cNvSpPr txBox="1"/>
          <p:nvPr>
            <p:ph type="title"/>
          </p:nvPr>
        </p:nvSpPr>
        <p:spPr>
          <a:prstGeom prst="rect">
            <a:avLst/>
          </a:prstGeom>
        </p:spPr>
        <p:txBody>
          <a:bodyPr/>
          <a:lstStyle/>
          <a:p>
            <a:pPr/>
            <a:r>
              <a:t>Step - 3: Building and training Mal-GAN</a:t>
            </a:r>
          </a:p>
        </p:txBody>
      </p:sp>
      <p:sp>
        <p:nvSpPr>
          <p:cNvPr id="307" name="Double-click to edit"/>
          <p:cNvSpPr txBox="1"/>
          <p:nvPr>
            <p:ph type="body" idx="1"/>
          </p:nvPr>
        </p:nvSpPr>
        <p:spPr>
          <a:prstGeom prst="rect">
            <a:avLst/>
          </a:prstGeom>
        </p:spPr>
        <p:txBody>
          <a:bodyPr/>
          <a:lstStyle/>
          <a:p>
            <a:pPr marL="0" indent="0">
              <a:buClrTx/>
              <a:buSzTx/>
              <a:buFontTx/>
              <a:buNone/>
            </a:pPr>
          </a:p>
        </p:txBody>
      </p:sp>
      <p:sp>
        <p:nvSpPr>
          <p:cNvPr id="3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9" name="Screenshot 2023-07-24 at 12.39.39 PM.png" descr="Screenshot 2023-07-24 at 12.39.39 PM.png"/>
          <p:cNvPicPr>
            <a:picLocks noChangeAspect="1"/>
          </p:cNvPicPr>
          <p:nvPr/>
        </p:nvPicPr>
        <p:blipFill>
          <a:blip r:embed="rId2">
            <a:extLst/>
          </a:blip>
          <a:stretch>
            <a:fillRect/>
          </a:stretch>
        </p:blipFill>
        <p:spPr>
          <a:xfrm>
            <a:off x="265951" y="688928"/>
            <a:ext cx="8268335" cy="411966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tep - 3: Building and training Mal-GAN"/>
          <p:cNvSpPr txBox="1"/>
          <p:nvPr>
            <p:ph type="title"/>
          </p:nvPr>
        </p:nvSpPr>
        <p:spPr>
          <a:prstGeom prst="rect">
            <a:avLst/>
          </a:prstGeom>
        </p:spPr>
        <p:txBody>
          <a:bodyPr/>
          <a:lstStyle/>
          <a:p>
            <a:pPr/>
            <a:r>
              <a:t>Step - 3: Building and training Mal-GAN</a:t>
            </a:r>
          </a:p>
        </p:txBody>
      </p:sp>
      <p:sp>
        <p:nvSpPr>
          <p:cNvPr id="312" name="Double-click to edit"/>
          <p:cNvSpPr txBox="1"/>
          <p:nvPr>
            <p:ph type="body" idx="1"/>
          </p:nvPr>
        </p:nvSpPr>
        <p:spPr>
          <a:xfrm>
            <a:off x="127346" y="688928"/>
            <a:ext cx="8889308" cy="4119661"/>
          </a:xfrm>
          <a:prstGeom prst="rect">
            <a:avLst/>
          </a:prstGeom>
        </p:spPr>
        <p:txBody>
          <a:bodyPr/>
          <a:lstStyle/>
          <a:p>
            <a:pPr marL="0" indent="0">
              <a:buClrTx/>
              <a:buSzTx/>
              <a:buFontTx/>
              <a:buNone/>
            </a:pPr>
          </a:p>
        </p:txBody>
      </p:sp>
      <p:sp>
        <p:nvSpPr>
          <p:cNvPr id="3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4" name="Screenshot 2023-07-24 at 12.40.08 PM.png" descr="Screenshot 2023-07-24 at 12.40.08 PM.png"/>
          <p:cNvPicPr>
            <a:picLocks noChangeAspect="1"/>
          </p:cNvPicPr>
          <p:nvPr/>
        </p:nvPicPr>
        <p:blipFill>
          <a:blip r:embed="rId2">
            <a:extLst/>
          </a:blip>
          <a:stretch>
            <a:fillRect/>
          </a:stretch>
        </p:blipFill>
        <p:spPr>
          <a:xfrm>
            <a:off x="176342" y="738876"/>
            <a:ext cx="8791316" cy="402463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Google Shape;169;p2"/>
          <p:cNvSpPr txBox="1"/>
          <p:nvPr>
            <p:ph type="body" sz="quarter" idx="1"/>
          </p:nvPr>
        </p:nvSpPr>
        <p:spPr>
          <a:xfrm>
            <a:off x="2304341" y="3795886"/>
            <a:ext cx="4600576" cy="771895"/>
          </a:xfrm>
          <a:prstGeom prst="rect">
            <a:avLst/>
          </a:prstGeom>
        </p:spPr>
        <p:txBody>
          <a:bodyPr/>
          <a:lstStyle>
            <a:lvl1pPr marL="0">
              <a:spcBef>
                <a:spcPts val="0"/>
              </a:spcBef>
            </a:lvl1pPr>
          </a:lstStyle>
          <a:p>
            <a:pPr/>
            <a:r>
              <a:t>Lecture #</a:t>
            </a:r>
          </a:p>
        </p:txBody>
      </p:sp>
      <p:sp>
        <p:nvSpPr>
          <p:cNvPr id="237" name="Google Shape;170;p2"/>
          <p:cNvSpPr txBox="1"/>
          <p:nvPr>
            <p:ph type="body" idx="21"/>
          </p:nvPr>
        </p:nvSpPr>
        <p:spPr>
          <a:xfrm>
            <a:off x="2317289" y="2931790"/>
            <a:ext cx="4600576" cy="646113"/>
          </a:xfrm>
          <a:prstGeom prst="rect">
            <a:avLst/>
          </a:prstGeom>
          <a:extLst>
            <a:ext uri="{C572A759-6A51-4108-AA02-DFA0A04FC94B}">
              <ma14:wrappingTextBoxFlag xmlns:ma14="http://schemas.microsoft.com/office/mac/drawingml/2011/main" val="1"/>
            </a:ext>
          </a:extLst>
        </p:spPr>
        <p:txBody>
          <a:bodyPr/>
          <a:lstStyle>
            <a:lvl1pPr marL="0" indent="0" algn="ctr">
              <a:spcBef>
                <a:spcPts val="0"/>
              </a:spcBef>
              <a:buClrTx/>
              <a:buSzTx/>
              <a:buFontTx/>
              <a:buNone/>
              <a:defRPr sz="2400">
                <a:solidFill>
                  <a:srgbClr val="112344"/>
                </a:solidFill>
              </a:defRPr>
            </a:lvl1pPr>
          </a:lstStyle>
          <a:p>
            <a:pPr/>
            <a:r>
              <a:t>Prof. Vineetha B</a:t>
            </a:r>
          </a:p>
        </p:txBody>
      </p:sp>
      <p:sp>
        <p:nvSpPr>
          <p:cNvPr id="238" name="Google Shape;171;p2"/>
          <p:cNvSpPr txBox="1"/>
          <p:nvPr>
            <p:ph type="body" idx="22"/>
          </p:nvPr>
        </p:nvSpPr>
        <p:spPr>
          <a:xfrm>
            <a:off x="1433596" y="1656208"/>
            <a:ext cx="6342064" cy="1275582"/>
          </a:xfrm>
          <a:prstGeom prst="rect">
            <a:avLst/>
          </a:prstGeom>
          <a:extLst>
            <a:ext uri="{C572A759-6A51-4108-AA02-DFA0A04FC94B}">
              <ma14:wrappingTextBoxFlag xmlns:ma14="http://schemas.microsoft.com/office/mac/drawingml/2011/main" val="1"/>
            </a:ext>
          </a:extLst>
        </p:spPr>
        <p:txBody>
          <a:bodyPr/>
          <a:lstStyle/>
          <a:p>
            <a:pPr marL="0" indent="0" algn="ctr">
              <a:spcBef>
                <a:spcPts val="0"/>
              </a:spcBef>
              <a:buClrTx/>
              <a:buSzTx/>
              <a:buFontTx/>
              <a:buNone/>
              <a:defRPr b="1" sz="3600">
                <a:solidFill>
                  <a:srgbClr val="EA7F25"/>
                </a:solidFill>
              </a:defRPr>
            </a:pPr>
            <a:r>
              <a:t>AI/ML for Cybersecurity</a:t>
            </a:r>
          </a:p>
          <a:p>
            <a:pPr marL="0" indent="0" algn="ctr">
              <a:buClrTx/>
              <a:buSzTx/>
              <a:buFontTx/>
              <a:buNone/>
              <a:defRPr b="1" sz="2400">
                <a:solidFill>
                  <a:srgbClr val="0070C0"/>
                </a:solidFill>
              </a:defRPr>
            </a:pPr>
            <a:r>
              <a:t>UX23CS642A</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tep - 3: Building and training Mal-GAN"/>
          <p:cNvSpPr txBox="1"/>
          <p:nvPr>
            <p:ph type="title"/>
          </p:nvPr>
        </p:nvSpPr>
        <p:spPr>
          <a:prstGeom prst="rect">
            <a:avLst/>
          </a:prstGeom>
        </p:spPr>
        <p:txBody>
          <a:bodyPr/>
          <a:lstStyle/>
          <a:p>
            <a:pPr/>
            <a:r>
              <a:t>Step - 3: Building and training Mal-GAN</a:t>
            </a:r>
          </a:p>
        </p:txBody>
      </p:sp>
      <p:sp>
        <p:nvSpPr>
          <p:cNvPr id="317" name="Double-click to edit"/>
          <p:cNvSpPr txBox="1"/>
          <p:nvPr>
            <p:ph type="body" idx="1"/>
          </p:nvPr>
        </p:nvSpPr>
        <p:spPr>
          <a:xfrm>
            <a:off x="113585" y="688928"/>
            <a:ext cx="8916831" cy="4119661"/>
          </a:xfrm>
          <a:prstGeom prst="rect">
            <a:avLst/>
          </a:prstGeom>
        </p:spPr>
        <p:txBody>
          <a:bodyPr/>
          <a:lstStyle/>
          <a:p>
            <a:pPr marL="0" indent="0">
              <a:buClrTx/>
              <a:buSzTx/>
              <a:buFontTx/>
              <a:buNone/>
            </a:pPr>
          </a:p>
        </p:txBody>
      </p:sp>
      <p:sp>
        <p:nvSpPr>
          <p:cNvPr id="3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9" name="Screenshot 2023-07-24 at 12.40.28 PM.png" descr="Screenshot 2023-07-24 at 12.40.28 PM.png"/>
          <p:cNvPicPr>
            <a:picLocks noChangeAspect="1"/>
          </p:cNvPicPr>
          <p:nvPr/>
        </p:nvPicPr>
        <p:blipFill>
          <a:blip r:embed="rId2">
            <a:extLst/>
          </a:blip>
          <a:stretch>
            <a:fillRect/>
          </a:stretch>
        </p:blipFill>
        <p:spPr>
          <a:xfrm>
            <a:off x="147292" y="693793"/>
            <a:ext cx="8916832" cy="3298078"/>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tep - 3: Building and training Mal-GAN"/>
          <p:cNvSpPr txBox="1"/>
          <p:nvPr>
            <p:ph type="title"/>
          </p:nvPr>
        </p:nvSpPr>
        <p:spPr>
          <a:prstGeom prst="rect">
            <a:avLst/>
          </a:prstGeom>
        </p:spPr>
        <p:txBody>
          <a:bodyPr/>
          <a:lstStyle/>
          <a:p>
            <a:pPr/>
            <a:r>
              <a:t>Step - 3: Building and training Mal-GAN</a:t>
            </a:r>
          </a:p>
        </p:txBody>
      </p:sp>
      <p:sp>
        <p:nvSpPr>
          <p:cNvPr id="322" name="Double-click to edit"/>
          <p:cNvSpPr txBox="1"/>
          <p:nvPr>
            <p:ph type="body" idx="1"/>
          </p:nvPr>
        </p:nvSpPr>
        <p:spPr>
          <a:xfrm>
            <a:off x="96265" y="691360"/>
            <a:ext cx="8951470" cy="4119662"/>
          </a:xfrm>
          <a:prstGeom prst="rect">
            <a:avLst/>
          </a:prstGeom>
        </p:spPr>
        <p:txBody>
          <a:bodyPr/>
          <a:lstStyle/>
          <a:p>
            <a:pPr marL="0" indent="0">
              <a:buClrTx/>
              <a:buSzTx/>
              <a:buFontTx/>
              <a:buNone/>
            </a:pPr>
          </a:p>
        </p:txBody>
      </p:sp>
      <p:sp>
        <p:nvSpPr>
          <p:cNvPr id="32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4" name="Screenshot 2023-07-24 at 12.41.00 PM.png" descr="Screenshot 2023-07-24 at 12.41.00 PM.png"/>
          <p:cNvPicPr>
            <a:picLocks noChangeAspect="1"/>
          </p:cNvPicPr>
          <p:nvPr/>
        </p:nvPicPr>
        <p:blipFill>
          <a:blip r:embed="rId2">
            <a:extLst/>
          </a:blip>
          <a:stretch>
            <a:fillRect/>
          </a:stretch>
        </p:blipFill>
        <p:spPr>
          <a:xfrm>
            <a:off x="141415" y="744331"/>
            <a:ext cx="8861170" cy="2242546"/>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Step - 3: Building and training Mal-GAN"/>
          <p:cNvSpPr txBox="1"/>
          <p:nvPr>
            <p:ph type="title"/>
          </p:nvPr>
        </p:nvSpPr>
        <p:spPr>
          <a:prstGeom prst="rect">
            <a:avLst/>
          </a:prstGeom>
        </p:spPr>
        <p:txBody>
          <a:bodyPr/>
          <a:lstStyle/>
          <a:p>
            <a:pPr/>
            <a:r>
              <a:t>Step - 3: Building and training Mal-GAN</a:t>
            </a:r>
          </a:p>
        </p:txBody>
      </p:sp>
      <p:sp>
        <p:nvSpPr>
          <p:cNvPr id="327" name="Double-click to edit"/>
          <p:cNvSpPr txBox="1"/>
          <p:nvPr>
            <p:ph type="body" idx="1"/>
          </p:nvPr>
        </p:nvSpPr>
        <p:spPr>
          <a:xfrm>
            <a:off x="60985" y="680890"/>
            <a:ext cx="9022031" cy="4119662"/>
          </a:xfrm>
          <a:prstGeom prst="rect">
            <a:avLst/>
          </a:prstGeom>
        </p:spPr>
        <p:txBody>
          <a:bodyPr/>
          <a:lstStyle/>
          <a:p>
            <a:pPr marL="0" indent="0">
              <a:buClrTx/>
              <a:buSzTx/>
              <a:buFontTx/>
              <a:buNone/>
            </a:pPr>
          </a:p>
        </p:txBody>
      </p:sp>
      <p:sp>
        <p:nvSpPr>
          <p:cNvPr id="32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9" name="Screenshot 2023-07-24 at 12.41.18 PM.png" descr="Screenshot 2023-07-24 at 12.41.18 PM.png"/>
          <p:cNvPicPr>
            <a:picLocks noChangeAspect="1"/>
          </p:cNvPicPr>
          <p:nvPr/>
        </p:nvPicPr>
        <p:blipFill>
          <a:blip r:embed="rId2">
            <a:extLst/>
          </a:blip>
          <a:stretch>
            <a:fillRect/>
          </a:stretch>
        </p:blipFill>
        <p:spPr>
          <a:xfrm>
            <a:off x="108486" y="737310"/>
            <a:ext cx="8927029" cy="2440822"/>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Step - 3: Building and training Mal-GAN"/>
          <p:cNvSpPr txBox="1"/>
          <p:nvPr>
            <p:ph type="title"/>
          </p:nvPr>
        </p:nvSpPr>
        <p:spPr>
          <a:prstGeom prst="rect">
            <a:avLst/>
          </a:prstGeom>
        </p:spPr>
        <p:txBody>
          <a:bodyPr/>
          <a:lstStyle/>
          <a:p>
            <a:pPr/>
            <a:r>
              <a:t>Step - 3: Building and training Mal-GAN</a:t>
            </a:r>
          </a:p>
        </p:txBody>
      </p:sp>
      <p:sp>
        <p:nvSpPr>
          <p:cNvPr id="332" name="Double-click to edit"/>
          <p:cNvSpPr txBox="1"/>
          <p:nvPr>
            <p:ph type="body" idx="1"/>
          </p:nvPr>
        </p:nvSpPr>
        <p:spPr>
          <a:xfrm>
            <a:off x="35542" y="688928"/>
            <a:ext cx="9072916" cy="4119661"/>
          </a:xfrm>
          <a:prstGeom prst="rect">
            <a:avLst/>
          </a:prstGeom>
        </p:spPr>
        <p:txBody>
          <a:bodyPr/>
          <a:lstStyle/>
          <a:p>
            <a:pPr marL="0" indent="0">
              <a:buClrTx/>
              <a:buSzTx/>
              <a:buFontTx/>
              <a:buNone/>
            </a:pPr>
          </a:p>
        </p:txBody>
      </p:sp>
      <p:sp>
        <p:nvSpPr>
          <p:cNvPr id="33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4" name="Screenshot 2023-07-24 at 12.41.42 PM.png" descr="Screenshot 2023-07-24 at 12.41.42 PM.png"/>
          <p:cNvPicPr>
            <a:picLocks noChangeAspect="1"/>
          </p:cNvPicPr>
          <p:nvPr/>
        </p:nvPicPr>
        <p:blipFill>
          <a:blip r:embed="rId2">
            <a:extLst/>
          </a:blip>
          <a:stretch>
            <a:fillRect/>
          </a:stretch>
        </p:blipFill>
        <p:spPr>
          <a:xfrm>
            <a:off x="83448" y="750673"/>
            <a:ext cx="8977104" cy="3354603"/>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tep - 4 : Testing"/>
          <p:cNvSpPr txBox="1"/>
          <p:nvPr>
            <p:ph type="title"/>
          </p:nvPr>
        </p:nvSpPr>
        <p:spPr>
          <a:prstGeom prst="rect">
            <a:avLst/>
          </a:prstGeom>
        </p:spPr>
        <p:txBody>
          <a:bodyPr/>
          <a:lstStyle/>
          <a:p>
            <a:pPr/>
            <a:r>
              <a:t>Step - 4 : Testing</a:t>
            </a:r>
          </a:p>
        </p:txBody>
      </p:sp>
      <p:sp>
        <p:nvSpPr>
          <p:cNvPr id="337" name="Double-click to edit"/>
          <p:cNvSpPr txBox="1"/>
          <p:nvPr>
            <p:ph type="body" idx="1"/>
          </p:nvPr>
        </p:nvSpPr>
        <p:spPr>
          <a:xfrm>
            <a:off x="90788" y="688928"/>
            <a:ext cx="8962424" cy="4119661"/>
          </a:xfrm>
          <a:prstGeom prst="rect">
            <a:avLst/>
          </a:prstGeom>
        </p:spPr>
        <p:txBody>
          <a:bodyPr/>
          <a:lstStyle/>
          <a:p>
            <a:pPr marL="0" indent="0">
              <a:buClrTx/>
              <a:buSzTx/>
              <a:buFontTx/>
              <a:buNone/>
            </a:pPr>
          </a:p>
        </p:txBody>
      </p:sp>
      <p:sp>
        <p:nvSpPr>
          <p:cNvPr id="3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9" name="Screenshot 2023-07-24 at 12.42.13 PM.png" descr="Screenshot 2023-07-24 at 12.42.13 PM.png"/>
          <p:cNvPicPr>
            <a:picLocks noChangeAspect="1"/>
          </p:cNvPicPr>
          <p:nvPr/>
        </p:nvPicPr>
        <p:blipFill>
          <a:blip r:embed="rId2">
            <a:extLst/>
          </a:blip>
          <a:stretch>
            <a:fillRect/>
          </a:stretch>
        </p:blipFill>
        <p:spPr>
          <a:xfrm>
            <a:off x="127733" y="748519"/>
            <a:ext cx="8888535" cy="3458676"/>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tep - 4 : Testing"/>
          <p:cNvSpPr txBox="1"/>
          <p:nvPr>
            <p:ph type="title"/>
          </p:nvPr>
        </p:nvSpPr>
        <p:spPr>
          <a:prstGeom prst="rect">
            <a:avLst/>
          </a:prstGeom>
        </p:spPr>
        <p:txBody>
          <a:bodyPr/>
          <a:lstStyle/>
          <a:p>
            <a:pPr/>
            <a:r>
              <a:t>Step - 4 : Testing</a:t>
            </a:r>
          </a:p>
        </p:txBody>
      </p:sp>
      <p:sp>
        <p:nvSpPr>
          <p:cNvPr id="342" name="Double-click to edit"/>
          <p:cNvSpPr txBox="1"/>
          <p:nvPr>
            <p:ph type="body" idx="1"/>
          </p:nvPr>
        </p:nvSpPr>
        <p:spPr>
          <a:xfrm>
            <a:off x="32882" y="688928"/>
            <a:ext cx="9078236" cy="4119661"/>
          </a:xfrm>
          <a:prstGeom prst="rect">
            <a:avLst/>
          </a:prstGeom>
        </p:spPr>
        <p:txBody>
          <a:bodyPr/>
          <a:lstStyle/>
          <a:p>
            <a:pPr marL="0" indent="0">
              <a:buClrTx/>
              <a:buSzTx/>
              <a:buFontTx/>
              <a:buNone/>
            </a:pPr>
          </a:p>
        </p:txBody>
      </p:sp>
      <p:sp>
        <p:nvSpPr>
          <p:cNvPr id="34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4" name="Screenshot 2023-07-24 at 12.43.25 PM.png" descr="Screenshot 2023-07-24 at 12.43.25 PM.png"/>
          <p:cNvPicPr>
            <a:picLocks noChangeAspect="1"/>
          </p:cNvPicPr>
          <p:nvPr/>
        </p:nvPicPr>
        <p:blipFill>
          <a:blip r:embed="rId2">
            <a:extLst/>
          </a:blip>
          <a:stretch>
            <a:fillRect/>
          </a:stretch>
        </p:blipFill>
        <p:spPr>
          <a:xfrm>
            <a:off x="91864" y="751111"/>
            <a:ext cx="8960272" cy="3112737"/>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Google Shape;176;p3"/>
          <p:cNvSpPr txBox="1"/>
          <p:nvPr>
            <p:ph type="title"/>
          </p:nvPr>
        </p:nvSpPr>
        <p:spPr>
          <a:xfrm>
            <a:off x="251519" y="8604"/>
            <a:ext cx="7886701" cy="585801"/>
          </a:xfrm>
          <a:prstGeom prst="rect">
            <a:avLst/>
          </a:prstGeom>
        </p:spPr>
        <p:txBody>
          <a:bodyPr lIns="91424" tIns="91424" rIns="91424" bIns="91424" anchor="t"/>
          <a:lstStyle/>
          <a:p>
            <a:pPr/>
            <a:r>
              <a:t>Disclaimer</a:t>
            </a:r>
          </a:p>
        </p:txBody>
      </p:sp>
      <p:sp>
        <p:nvSpPr>
          <p:cNvPr id="241" name="Google Shape;177;p3"/>
          <p:cNvSpPr txBox="1"/>
          <p:nvPr>
            <p:ph type="body" idx="1"/>
          </p:nvPr>
        </p:nvSpPr>
        <p:spPr>
          <a:xfrm>
            <a:off x="251520" y="688928"/>
            <a:ext cx="8471338" cy="4119661"/>
          </a:xfrm>
          <a:prstGeom prst="rect">
            <a:avLst/>
          </a:prstGeom>
        </p:spPr>
        <p:txBody>
          <a:bodyPr lIns="91424" tIns="91424" rIns="91424" bIns="91424"/>
          <a:lstStyle/>
          <a:p>
            <a:pPr marL="536575" indent="-447675">
              <a:spcBef>
                <a:spcPts val="0"/>
              </a:spcBef>
              <a:buSzPts val="2000"/>
              <a:defRPr i="1" sz="2000"/>
            </a:pPr>
            <a:r>
              <a:t>This presentation is purely educational.</a:t>
            </a:r>
            <a:br/>
          </a:p>
          <a:p>
            <a:pPr marL="536575" indent="-447675">
              <a:lnSpc>
                <a:spcPct val="95416"/>
              </a:lnSpc>
              <a:spcBef>
                <a:spcPts val="1000"/>
              </a:spcBef>
              <a:buSzPts val="2000"/>
              <a:defRPr i="1" sz="2000"/>
            </a:pPr>
            <a:r>
              <a:t>The views expressed by the presenter is not representation of any organization. </a:t>
            </a:r>
            <a:br/>
          </a:p>
          <a:p>
            <a:pPr marL="536575" indent="-447675">
              <a:lnSpc>
                <a:spcPct val="95416"/>
              </a:lnSpc>
              <a:spcBef>
                <a:spcPts val="1000"/>
              </a:spcBef>
              <a:buSzPts val="2000"/>
              <a:defRPr i="1" sz="2000"/>
            </a:pPr>
            <a:r>
              <a:t>The views are based on professional experience of the presenter and no liability is accepted by the presenter in the event of any potential or perceived losses resulting from this presentation.</a:t>
            </a:r>
          </a:p>
        </p:txBody>
      </p:sp>
      <p:sp>
        <p:nvSpPr>
          <p:cNvPr id="242" name="Google Shape;178;p3"/>
          <p:cNvSpPr txBox="1"/>
          <p:nvPr>
            <p:ph type="sldNum" sz="quarter" idx="2"/>
          </p:nvPr>
        </p:nvSpPr>
        <p:spPr>
          <a:xfrm>
            <a:off x="8767676" y="4835276"/>
            <a:ext cx="253482" cy="297324"/>
          </a:xfrm>
          <a:prstGeom prst="rect">
            <a:avLst/>
          </a:prstGeom>
          <a:extLst>
            <a:ext uri="{C572A759-6A51-4108-AA02-DFA0A04FC94B}">
              <ma14:wrappingTextBoxFlag xmlns:ma14="http://schemas.microsoft.com/office/mac/drawingml/2011/main" val="1"/>
            </a:ext>
          </a:extLst>
        </p:spPr>
        <p:txBody>
          <a:bodyPr lIns="91424" tIns="91424" rIns="91424" bIns="91424"/>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Google Shape;183;p4"/>
          <p:cNvSpPr txBox="1"/>
          <p:nvPr>
            <p:ph type="sldNum" sz="quarter" idx="2"/>
          </p:nvPr>
        </p:nvSpPr>
        <p:spPr>
          <a:xfrm>
            <a:off x="8859126" y="4881001"/>
            <a:ext cx="162032" cy="20587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5" name="Google Shape;184;p4"/>
          <p:cNvSpPr txBox="1"/>
          <p:nvPr>
            <p:ph type="title"/>
          </p:nvPr>
        </p:nvSpPr>
        <p:spPr>
          <a:xfrm>
            <a:off x="179511" y="35409"/>
            <a:ext cx="7886701" cy="585800"/>
          </a:xfrm>
          <a:prstGeom prst="rect">
            <a:avLst/>
          </a:prstGeom>
        </p:spPr>
        <p:txBody>
          <a:bodyPr/>
          <a:lstStyle/>
          <a:p>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Google Shape;189;p5"/>
          <p:cNvSpPr txBox="1"/>
          <p:nvPr>
            <p:ph type="title"/>
          </p:nvPr>
        </p:nvSpPr>
        <p:spPr>
          <a:xfrm>
            <a:off x="251519" y="8604"/>
            <a:ext cx="7886701" cy="585801"/>
          </a:xfrm>
          <a:prstGeom prst="rect">
            <a:avLst/>
          </a:prstGeom>
        </p:spPr>
        <p:txBody>
          <a:bodyPr/>
          <a:lstStyle/>
          <a:p>
            <a:pPr/>
            <a:r>
              <a:t>A Note on Security</a:t>
            </a:r>
          </a:p>
        </p:txBody>
      </p:sp>
      <p:sp>
        <p:nvSpPr>
          <p:cNvPr id="248" name="Google Shape;190;p5"/>
          <p:cNvSpPr txBox="1"/>
          <p:nvPr>
            <p:ph type="body" idx="1"/>
          </p:nvPr>
        </p:nvSpPr>
        <p:spPr>
          <a:xfrm>
            <a:off x="300327" y="856258"/>
            <a:ext cx="8543346" cy="4025707"/>
          </a:xfrm>
          <a:prstGeom prst="rect">
            <a:avLst/>
          </a:prstGeom>
        </p:spPr>
        <p:txBody>
          <a:bodyPr/>
          <a:lstStyle/>
          <a:p>
            <a:pPr marL="536575" indent="-447675">
              <a:spcBef>
                <a:spcPts val="0"/>
              </a:spcBef>
              <a:buSzPts val="2000"/>
              <a:defRPr sz="2000"/>
            </a:pPr>
            <a:r>
              <a:t>In this course, you will be exposed to information about security problems and vulnerabilities with computing systems and networks. </a:t>
            </a:r>
          </a:p>
          <a:p>
            <a:pPr marL="536575" indent="-447675">
              <a:spcBef>
                <a:spcPts val="1000"/>
              </a:spcBef>
              <a:buSzPts val="2000"/>
              <a:defRPr sz="2000"/>
            </a:pPr>
            <a:r>
              <a:t>To be clear,</a:t>
            </a:r>
            <a:r>
              <a:rPr>
                <a:solidFill>
                  <a:srgbClr val="181A0D"/>
                </a:solidFill>
              </a:rPr>
              <a:t> </a:t>
            </a:r>
            <a:r>
              <a:rPr>
                <a:solidFill>
                  <a:srgbClr val="FE0000"/>
                </a:solidFill>
              </a:rPr>
              <a:t>you are not to use this or any other similar information to test the security of, break into, compromise, or otherwise attack, any system or network </a:t>
            </a:r>
            <a:r>
              <a:t>without the express consent of the owner.</a:t>
            </a:r>
          </a:p>
          <a:p>
            <a:pPr marL="536575" indent="-447675">
              <a:spcBef>
                <a:spcPts val="1000"/>
              </a:spcBef>
              <a:buSzPts val="2000"/>
              <a:defRPr sz="2000"/>
            </a:pPr>
            <a:r>
              <a:t>In particular</a:t>
            </a:r>
            <a:r>
              <a:rPr>
                <a:solidFill>
                  <a:srgbClr val="181A0D"/>
                </a:solidFill>
              </a:rPr>
              <a:t>, </a:t>
            </a:r>
            <a:r>
              <a:rPr>
                <a:solidFill>
                  <a:srgbClr val="FF0000"/>
                </a:solidFill>
              </a:rPr>
              <a:t>you will comply with all my instructions when doing the labs.</a:t>
            </a:r>
            <a:r>
              <a:rPr>
                <a:solidFill>
                  <a:srgbClr val="181A0D"/>
                </a:solidFill>
              </a:rPr>
              <a:t> </a:t>
            </a:r>
            <a:endParaRPr>
              <a:solidFill>
                <a:srgbClr val="000000"/>
              </a:solidFill>
            </a:endParaRPr>
          </a:p>
          <a:p>
            <a:pPr lvl="1" marL="835025" indent="-285750">
              <a:spcBef>
                <a:spcPts val="500"/>
              </a:spcBef>
              <a:buSzPts val="2000"/>
              <a:buFont typeface="Arial"/>
              <a:defRPr sz="2000"/>
            </a:pPr>
            <a:r>
              <a:t>My instructions are in consonance with applicable laws of India and PES University policies.</a:t>
            </a:r>
          </a:p>
          <a:p>
            <a:pPr lvl="1" marL="835025" indent="-285750">
              <a:spcBef>
                <a:spcPts val="500"/>
              </a:spcBef>
              <a:buSzPts val="2000"/>
              <a:buFont typeface="Arial"/>
              <a:defRPr sz="2000"/>
            </a:pPr>
            <a:r>
              <a:t>If in any doubt, please consult your professor!</a:t>
            </a:r>
          </a:p>
          <a:p>
            <a:pPr marL="536575" indent="-447675">
              <a:spcBef>
                <a:spcPts val="1000"/>
              </a:spcBef>
              <a:buSzPts val="2000"/>
              <a:defRPr sz="2000"/>
            </a:pPr>
            <a:r>
              <a:t>Any violation is at</a:t>
            </a:r>
            <a:r>
              <a:rPr>
                <a:solidFill>
                  <a:srgbClr val="FE0000"/>
                </a:solidFill>
              </a:rPr>
              <a:t> </a:t>
            </a:r>
            <a:r>
              <a:rPr b="1" u="sng">
                <a:solidFill>
                  <a:srgbClr val="FE0000"/>
                </a:solidFill>
              </a:rPr>
              <a:t>YOUR RISK! </a:t>
            </a:r>
            <a:br>
              <a:rPr b="1" u="sng">
                <a:solidFill>
                  <a:srgbClr val="FE0000"/>
                </a:solidFill>
              </a:rPr>
            </a:br>
            <a:r>
              <a:rPr>
                <a:solidFill>
                  <a:srgbClr val="FE0000"/>
                </a:solidFill>
              </a:rPr>
              <a:t>And may result in severe consequences.</a:t>
            </a:r>
          </a:p>
        </p:txBody>
      </p:sp>
      <p:sp>
        <p:nvSpPr>
          <p:cNvPr id="249" name="Google Shape;191;p5"/>
          <p:cNvSpPr txBox="1"/>
          <p:nvPr>
            <p:ph type="sldNum" sz="quarter" idx="2"/>
          </p:nvPr>
        </p:nvSpPr>
        <p:spPr>
          <a:xfrm>
            <a:off x="8859126" y="4881001"/>
            <a:ext cx="162032" cy="20587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Google Shape;196;g20a7bb8941c_0_0"/>
          <p:cNvSpPr txBox="1"/>
          <p:nvPr>
            <p:ph type="sldNum" sz="quarter" idx="2"/>
          </p:nvPr>
        </p:nvSpPr>
        <p:spPr>
          <a:xfrm>
            <a:off x="8859126" y="4881054"/>
            <a:ext cx="162032" cy="20587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2" name="Google Shape;197;g20a7bb8941c_0_0"/>
          <p:cNvSpPr txBox="1"/>
          <p:nvPr>
            <p:ph type="title"/>
          </p:nvPr>
        </p:nvSpPr>
        <p:spPr>
          <a:xfrm>
            <a:off x="311699" y="1851669"/>
            <a:ext cx="8520602" cy="792601"/>
          </a:xfrm>
          <a:prstGeom prst="rect">
            <a:avLst/>
          </a:prstGeom>
        </p:spPr>
        <p:txBody>
          <a:bodyPr/>
          <a:lstStyle>
            <a:lvl1pPr>
              <a:defRPr i="1"/>
            </a:lvl1pPr>
          </a:lstStyle>
          <a:p>
            <a:pPr/>
            <a:r>
              <a:t>GANs - Hands On</a:t>
            </a:r>
          </a:p>
        </p:txBody>
      </p:sp>
      <p:sp>
        <p:nvSpPr>
          <p:cNvPr id="253" name="Google Shape;198;g20a7bb8941c_0_0"/>
          <p:cNvSpPr txBox="1"/>
          <p:nvPr>
            <p:ph type="body" sz="quarter" idx="1"/>
          </p:nvPr>
        </p:nvSpPr>
        <p:spPr>
          <a:xfrm>
            <a:off x="325437" y="2786465"/>
            <a:ext cx="8507402" cy="357301"/>
          </a:xfrm>
          <a:prstGeom prst="rect">
            <a:avLst/>
          </a:prstGeom>
        </p:spPr>
        <p:txBody>
          <a:bodyPr/>
          <a:lstStyle>
            <a:lvl1pPr marL="0" defTabSz="832104">
              <a:spcBef>
                <a:spcPts val="0"/>
              </a:spcBef>
              <a:defRPr sz="2184"/>
            </a:lvl1pPr>
          </a:lstStyle>
          <a:p>
            <a:pPr/>
            <a:r>
              <a:t>Mal-GAN</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Google Shape;203;p6"/>
          <p:cNvSpPr txBox="1"/>
          <p:nvPr>
            <p:ph type="title"/>
          </p:nvPr>
        </p:nvSpPr>
        <p:spPr>
          <a:xfrm>
            <a:off x="251519" y="8604"/>
            <a:ext cx="7886701" cy="585801"/>
          </a:xfrm>
          <a:prstGeom prst="rect">
            <a:avLst/>
          </a:prstGeom>
        </p:spPr>
        <p:txBody>
          <a:bodyPr/>
          <a:lstStyle/>
          <a:p>
            <a:pPr/>
            <a:r>
              <a:t>What are Mal-GANs?</a:t>
            </a:r>
          </a:p>
        </p:txBody>
      </p:sp>
      <p:sp>
        <p:nvSpPr>
          <p:cNvPr id="256" name="Google Shape;204;p6"/>
          <p:cNvSpPr txBox="1"/>
          <p:nvPr>
            <p:ph type="body" idx="1"/>
          </p:nvPr>
        </p:nvSpPr>
        <p:spPr>
          <a:xfrm>
            <a:off x="306186" y="960440"/>
            <a:ext cx="8543347" cy="3702777"/>
          </a:xfrm>
          <a:prstGeom prst="rect">
            <a:avLst/>
          </a:prstGeom>
        </p:spPr>
        <p:txBody>
          <a:bodyPr/>
          <a:lstStyle/>
          <a:p>
            <a:pPr algn="just">
              <a:buSzPts val="1600"/>
              <a:defRPr sz="1600"/>
            </a:pPr>
            <a:r>
              <a:t>Mal-GANs are based on the traditional Generative Adversarial Networks (GAN) to generate adversarial malware examples, which are able to bypass black-box machine learning based detection models.</a:t>
            </a:r>
          </a:p>
          <a:p>
            <a:pPr algn="just">
              <a:buSzPts val="1600"/>
              <a:defRPr sz="1600"/>
            </a:pPr>
            <a:r>
              <a:t>The synthetic malware examples or samples generated by Mal-GANs can be used for training the machine learning based detection models to enhance the robustness and the performance of the same.</a:t>
            </a:r>
          </a:p>
          <a:p>
            <a:pPr algn="just">
              <a:buSzPts val="1600"/>
              <a:defRPr sz="1600"/>
            </a:pPr>
            <a:r>
              <a:t>Mal-GAN comprises of a generator, black box and a substitute detector.</a:t>
            </a:r>
          </a:p>
          <a:p>
            <a:pPr algn="just">
              <a:buSzPts val="1600"/>
              <a:defRPr sz="1600"/>
            </a:pPr>
            <a:r>
              <a:t>The generator model is a multi-layer feed-forward neural network that transforms the feature vector into its adversarial version. It takes the concatenation of a malware feature vector </a:t>
            </a:r>
            <a:r>
              <a:rPr i="1"/>
              <a:t>m</a:t>
            </a:r>
            <a:r>
              <a:t> and a noise vector </a:t>
            </a:r>
            <a:r>
              <a:rPr i="1"/>
              <a:t>z</a:t>
            </a:r>
            <a:r>
              <a:t> as the input.</a:t>
            </a:r>
          </a:p>
          <a:p>
            <a:pPr algn="just">
              <a:buSzPts val="1600"/>
              <a:defRPr sz="1600"/>
            </a:pPr>
            <a:r>
              <a:t>The black box is an external system which adopts machine learning based malware detection algorithms. The generator and the substitute detector work together to attack a machine learning based black-box malware detector. The black box model is trained independently before </a:t>
            </a:r>
          </a:p>
        </p:txBody>
      </p:sp>
      <p:sp>
        <p:nvSpPr>
          <p:cNvPr id="257" name="Google Shape;205;p6"/>
          <p:cNvSpPr txBox="1"/>
          <p:nvPr>
            <p:ph type="sldNum" sz="quarter" idx="2"/>
          </p:nvPr>
        </p:nvSpPr>
        <p:spPr>
          <a:xfrm>
            <a:off x="8859126" y="4881001"/>
            <a:ext cx="162032" cy="20587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What are Mal-GANs?"/>
          <p:cNvSpPr txBox="1"/>
          <p:nvPr>
            <p:ph type="title"/>
          </p:nvPr>
        </p:nvSpPr>
        <p:spPr>
          <a:prstGeom prst="rect">
            <a:avLst/>
          </a:prstGeom>
        </p:spPr>
        <p:txBody>
          <a:bodyPr/>
          <a:lstStyle/>
          <a:p>
            <a:pPr/>
            <a:r>
              <a:t>What are Mal-GANs?</a:t>
            </a:r>
          </a:p>
        </p:txBody>
      </p:sp>
      <p:sp>
        <p:nvSpPr>
          <p:cNvPr id="260" name="and after the generator and substitute detectors are trained adversarially. This allows for a distinct and specialised analysis of the system’s behaviour.…"/>
          <p:cNvSpPr txBox="1"/>
          <p:nvPr>
            <p:ph type="body" idx="1"/>
          </p:nvPr>
        </p:nvSpPr>
        <p:spPr>
          <a:prstGeom prst="rect">
            <a:avLst/>
          </a:prstGeom>
        </p:spPr>
        <p:txBody>
          <a:bodyPr/>
          <a:lstStyle/>
          <a:p>
            <a:pPr algn="just">
              <a:buSzPts val="1600"/>
              <a:defRPr sz="1600"/>
            </a:pPr>
            <a:r>
              <a:t>and after the generator and substitute detectors are trained adversarially. This allows for a distinct and specialised analysis of the system’s behaviour.</a:t>
            </a:r>
          </a:p>
          <a:p>
            <a:pPr algn="just">
              <a:buSzPts val="1600"/>
              <a:defRPr sz="1600"/>
            </a:pPr>
            <a:r>
              <a:t>The substitute detector is a multi-layer feed-forward neural network which takes a program feature vector as input. It classifies the program between benign program and malware. The goal of the substitute detector is to fit the black box detector.</a:t>
            </a:r>
          </a:p>
        </p:txBody>
      </p:sp>
      <p:sp>
        <p:nvSpPr>
          <p:cNvPr id="261" name="Slide Number"/>
          <p:cNvSpPr txBox="1"/>
          <p:nvPr>
            <p:ph type="sldNum" sz="quarter" idx="2"/>
          </p:nvPr>
        </p:nvSpPr>
        <p:spPr>
          <a:xfrm>
            <a:off x="8859126" y="4881001"/>
            <a:ext cx="162032" cy="20587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2" name="Screenshot 2023-07-18 at 12.19.55 PM.png" descr="Screenshot 2023-07-18 at 12.19.55 PM.png"/>
          <p:cNvPicPr>
            <a:picLocks noChangeAspect="1"/>
          </p:cNvPicPr>
          <p:nvPr/>
        </p:nvPicPr>
        <p:blipFill>
          <a:blip r:embed="rId2">
            <a:extLst/>
          </a:blip>
          <a:stretch>
            <a:fillRect/>
          </a:stretch>
        </p:blipFill>
        <p:spPr>
          <a:xfrm>
            <a:off x="1176706" y="2064731"/>
            <a:ext cx="5141076" cy="23952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Hands On"/>
          <p:cNvSpPr txBox="1"/>
          <p:nvPr>
            <p:ph type="title"/>
          </p:nvPr>
        </p:nvSpPr>
        <p:spPr>
          <a:prstGeom prst="rect">
            <a:avLst/>
          </a:prstGeom>
        </p:spPr>
        <p:txBody>
          <a:bodyPr/>
          <a:lstStyle/>
          <a:p>
            <a:pPr/>
            <a:r>
              <a:t>Hands On</a:t>
            </a:r>
          </a:p>
        </p:txBody>
      </p:sp>
      <p:sp>
        <p:nvSpPr>
          <p:cNvPr id="265" name="Code implementation of Mal-GAN has been delineated in the following slides.…"/>
          <p:cNvSpPr txBox="1"/>
          <p:nvPr>
            <p:ph type="body" idx="1"/>
          </p:nvPr>
        </p:nvSpPr>
        <p:spPr>
          <a:prstGeom prst="rect">
            <a:avLst/>
          </a:prstGeom>
        </p:spPr>
        <p:txBody>
          <a:bodyPr/>
          <a:lstStyle/>
          <a:p>
            <a:pPr marL="443484" indent="-369570" algn="just" defTabSz="886968">
              <a:spcBef>
                <a:spcPts val="600"/>
              </a:spcBef>
              <a:buSzPts val="1500"/>
              <a:defRPr sz="1552"/>
            </a:pPr>
            <a:r>
              <a:t>Code implementation of Mal-GAN has been delineated in the following slides. </a:t>
            </a:r>
          </a:p>
          <a:p>
            <a:pPr marL="443484" indent="-369570" algn="just" defTabSz="886968">
              <a:spcBef>
                <a:spcPts val="600"/>
              </a:spcBef>
              <a:buSzPts val="1500"/>
              <a:defRPr sz="1552"/>
            </a:pPr>
            <a:r>
              <a:t>The Mal-GAN model was built over the dataset provided at the link : </a:t>
            </a:r>
            <a:r>
              <a:rPr u="sng">
                <a:solidFill>
                  <a:srgbClr val="0563C1"/>
                </a:solidFill>
                <a:uFill>
                  <a:solidFill>
                    <a:srgbClr val="0563C1"/>
                  </a:solidFill>
                </a:uFill>
                <a:hlinkClick r:id="rId2" invalidUrl="" action="" tgtFrame="" tooltip="" history="1" highlightClick="0" endSnd="0"/>
              </a:rPr>
              <a:t>https://www.kaggle.com/datasets/amauricio/pe-files-malwares</a:t>
            </a:r>
            <a:r>
              <a:t> using Tensorflow framework.</a:t>
            </a:r>
          </a:p>
          <a:p>
            <a:pPr marL="443484" indent="-369570" algn="just" defTabSz="886968">
              <a:spcBef>
                <a:spcPts val="600"/>
              </a:spcBef>
              <a:buSzPts val="1500"/>
              <a:defRPr sz="1552"/>
            </a:pPr>
            <a:r>
              <a:t>The dataset contains features related to Portable Executable files. Portable Executable (PE) files are a file format used in the Windows operating system to store executable code, data, and resources for running programs. They are the standard executable file format for 32-bit and 64-bit versions of Windows, replacing the older 16-bit New Executable (NE) format used in earlier versions of Windows.</a:t>
            </a:r>
          </a:p>
          <a:p>
            <a:pPr marL="443484" indent="-369570" algn="just" defTabSz="886968">
              <a:spcBef>
                <a:spcPts val="600"/>
              </a:spcBef>
              <a:buSzPts val="1500"/>
              <a:defRPr sz="1552"/>
            </a:pPr>
            <a:r>
              <a:t>In the context of PE files, ‘benign’ and ‘malware’ refer to two different types of software programs.</a:t>
            </a:r>
          </a:p>
          <a:p>
            <a:pPr lvl="1" marL="886968" indent="-369570" algn="just" defTabSz="886968">
              <a:spcBef>
                <a:spcPts val="600"/>
              </a:spcBef>
              <a:buSzPts val="1500"/>
              <a:buChar char="☞"/>
              <a:defRPr sz="1552"/>
            </a:pPr>
            <a:r>
              <a:t>Benign Data : Benign data in the context of PE files refers to legitimate and safe executable files. These are software applications, programs, or system files that have been digitally signed by reputable publishers or are known to be developed by trustworthy sources. Benign PE files are intended to perform specific functions or tasks without causing harm to the computer system or the user's data. Examples of benign PE files include applications like Microsoft Office, web browsers, media players, and various system utilities.</a:t>
            </a:r>
          </a:p>
        </p:txBody>
      </p:sp>
      <p:sp>
        <p:nvSpPr>
          <p:cNvPr id="266" name="Slide Number"/>
          <p:cNvSpPr txBox="1"/>
          <p:nvPr>
            <p:ph type="sldNum" sz="quarter" idx="2"/>
          </p:nvPr>
        </p:nvSpPr>
        <p:spPr>
          <a:xfrm>
            <a:off x="8859126" y="4881001"/>
            <a:ext cx="162032" cy="20587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